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notesMasterIdLst>
    <p:notesMasterId r:id="rId37"/>
  </p:notesMasterIdLst>
  <p:sldIdLst>
    <p:sldId id="256" r:id="rId2"/>
    <p:sldId id="420" r:id="rId3"/>
    <p:sldId id="364" r:id="rId4"/>
    <p:sldId id="334" r:id="rId5"/>
    <p:sldId id="336" r:id="rId6"/>
    <p:sldId id="323" r:id="rId7"/>
    <p:sldId id="415" r:id="rId8"/>
    <p:sldId id="416" r:id="rId9"/>
    <p:sldId id="419" r:id="rId10"/>
    <p:sldId id="417" r:id="rId11"/>
    <p:sldId id="418" r:id="rId12"/>
    <p:sldId id="422" r:id="rId13"/>
    <p:sldId id="423" r:id="rId14"/>
    <p:sldId id="424" r:id="rId15"/>
    <p:sldId id="351" r:id="rId16"/>
    <p:sldId id="310" r:id="rId17"/>
    <p:sldId id="425" r:id="rId18"/>
    <p:sldId id="426" r:id="rId19"/>
    <p:sldId id="432" r:id="rId20"/>
    <p:sldId id="433" r:id="rId21"/>
    <p:sldId id="430" r:id="rId22"/>
    <p:sldId id="431" r:id="rId23"/>
    <p:sldId id="407" r:id="rId24"/>
    <p:sldId id="408" r:id="rId25"/>
    <p:sldId id="409" r:id="rId26"/>
    <p:sldId id="410" r:id="rId27"/>
    <p:sldId id="427" r:id="rId28"/>
    <p:sldId id="414" r:id="rId29"/>
    <p:sldId id="411" r:id="rId30"/>
    <p:sldId id="412" r:id="rId31"/>
    <p:sldId id="428" r:id="rId32"/>
    <p:sldId id="317" r:id="rId33"/>
    <p:sldId id="318" r:id="rId34"/>
    <p:sldId id="413" r:id="rId35"/>
    <p:sldId id="267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ma Campos" initials="EC" lastIdx="7" clrIdx="0">
    <p:extLst>
      <p:ext uri="{19B8F6BF-5375-455C-9EA6-DF929625EA0E}">
        <p15:presenceInfo xmlns:p15="http://schemas.microsoft.com/office/powerpoint/2012/main" userId="S-1-5-21-2064592321-1637304448-1524247972-231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79588" autoAdjust="0"/>
  </p:normalViewPr>
  <p:slideViewPr>
    <p:cSldViewPr snapToGrid="0">
      <p:cViewPr varScale="1">
        <p:scale>
          <a:sx n="76" d="100"/>
          <a:sy n="76" d="100"/>
        </p:scale>
        <p:origin x="1197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bby Elliott" userId="6457ad25-ee17-4ba5-82d7-7cb5755f9d06" providerId="ADAL" clId="{C25CCBC4-6E62-478C-A619-90364A440CB6}"/>
    <pc:docChg chg="delSld modSld">
      <pc:chgData name="Bobby Elliott" userId="6457ad25-ee17-4ba5-82d7-7cb5755f9d06" providerId="ADAL" clId="{C25CCBC4-6E62-478C-A619-90364A440CB6}" dt="2019-04-17T13:40:37.106" v="45" actId="108"/>
      <pc:docMkLst>
        <pc:docMk/>
      </pc:docMkLst>
      <pc:sldChg chg="modSp modAnim">
        <pc:chgData name="Bobby Elliott" userId="6457ad25-ee17-4ba5-82d7-7cb5755f9d06" providerId="ADAL" clId="{C25CCBC4-6E62-478C-A619-90364A440CB6}" dt="2019-04-17T13:40:37.106" v="45" actId="108"/>
        <pc:sldMkLst>
          <pc:docMk/>
          <pc:sldMk cId="1909683906" sldId="364"/>
        </pc:sldMkLst>
        <pc:spChg chg="mod">
          <ac:chgData name="Bobby Elliott" userId="6457ad25-ee17-4ba5-82d7-7cb5755f9d06" providerId="ADAL" clId="{C25CCBC4-6E62-478C-A619-90364A440CB6}" dt="2019-04-17T13:39:49.404" v="8" actId="20577"/>
          <ac:spMkLst>
            <pc:docMk/>
            <pc:sldMk cId="1909683906" sldId="364"/>
            <ac:spMk id="2" creationId="{00000000-0000-0000-0000-000000000000}"/>
          </ac:spMkLst>
        </pc:spChg>
        <pc:spChg chg="mod">
          <ac:chgData name="Bobby Elliott" userId="6457ad25-ee17-4ba5-82d7-7cb5755f9d06" providerId="ADAL" clId="{C25CCBC4-6E62-478C-A619-90364A440CB6}" dt="2019-04-17T13:40:37.106" v="45" actId="108"/>
          <ac:spMkLst>
            <pc:docMk/>
            <pc:sldMk cId="1909683906" sldId="364"/>
            <ac:spMk id="3" creationId="{00000000-0000-0000-0000-000000000000}"/>
          </ac:spMkLst>
        </pc:spChg>
      </pc:sldChg>
      <pc:sldChg chg="del">
        <pc:chgData name="Bobby Elliott" userId="6457ad25-ee17-4ba5-82d7-7cb5755f9d06" providerId="ADAL" clId="{C25CCBC4-6E62-478C-A619-90364A440CB6}" dt="2019-04-17T13:39:36.547" v="0" actId="2696"/>
        <pc:sldMkLst>
          <pc:docMk/>
          <pc:sldMk cId="1542703571" sldId="42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bobby\AppData\Local\Microsoft\Windows\INetCache\Content.Outlook\63IJ33X7\821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'8211'!$G$4</c:f>
              <c:strCache>
                <c:ptCount val="1"/>
                <c:pt idx="0">
                  <c:v>2015/16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'8211'!$G$118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3E-4063-9D5C-4704FBD93582}"/>
            </c:ext>
          </c:extLst>
        </c:ser>
        <c:ser>
          <c:idx val="1"/>
          <c:order val="1"/>
          <c:tx>
            <c:strRef>
              <c:f>'8211'!$I$4</c:f>
              <c:strCache>
                <c:ptCount val="1"/>
                <c:pt idx="0">
                  <c:v>2016/17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'8211'!$I$118</c:f>
              <c:numCache>
                <c:formatCode>General</c:formatCode>
                <c:ptCount val="1"/>
                <c:pt idx="0">
                  <c:v>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3E-4063-9D5C-4704FBD93582}"/>
            </c:ext>
          </c:extLst>
        </c:ser>
        <c:ser>
          <c:idx val="2"/>
          <c:order val="2"/>
          <c:tx>
            <c:strRef>
              <c:f>'8211'!$K$4</c:f>
              <c:strCache>
                <c:ptCount val="1"/>
                <c:pt idx="0">
                  <c:v>2017/18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'8211'!$K$118</c:f>
              <c:numCache>
                <c:formatCode>General</c:formatCode>
                <c:ptCount val="1"/>
                <c:pt idx="0">
                  <c:v>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3E-4063-9D5C-4704FBD93582}"/>
            </c:ext>
          </c:extLst>
        </c:ser>
        <c:ser>
          <c:idx val="3"/>
          <c:order val="3"/>
          <c:tx>
            <c:strRef>
              <c:f>'8211'!$M$4</c:f>
              <c:strCache>
                <c:ptCount val="1"/>
                <c:pt idx="0">
                  <c:v>2018/19*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'8211'!$M$118</c:f>
              <c:numCache>
                <c:formatCode>General</c:formatCode>
                <c:ptCount val="1"/>
                <c:pt idx="0">
                  <c:v>1064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3E-4063-9D5C-4704FBD93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0702600"/>
        <c:axId val="460699320"/>
      </c:barChart>
      <c:catAx>
        <c:axId val="460702600"/>
        <c:scaling>
          <c:orientation val="minMax"/>
        </c:scaling>
        <c:delete val="1"/>
        <c:axPos val="b"/>
        <c:majorTickMark val="none"/>
        <c:minorTickMark val="none"/>
        <c:tickLblPos val="nextTo"/>
        <c:crossAx val="460699320"/>
        <c:crosses val="autoZero"/>
        <c:auto val="1"/>
        <c:lblAlgn val="ctr"/>
        <c:lblOffset val="100"/>
        <c:noMultiLvlLbl val="0"/>
      </c:catAx>
      <c:valAx>
        <c:axId val="46069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70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D7A093-9E2A-4BEB-9A9E-74EA2C2BC1A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B18E4F2D-6225-4CBB-999F-047EAA796139}">
      <dgm:prSet phldrT="[Text]"/>
      <dgm:spPr/>
      <dgm:t>
        <a:bodyPr/>
        <a:lstStyle/>
        <a:p>
          <a:r>
            <a:rPr lang="en-US" dirty="0"/>
            <a:t>Internet Safety</a:t>
          </a:r>
        </a:p>
      </dgm:t>
    </dgm:pt>
    <dgm:pt modelId="{DD5CB300-0995-40C5-ADBB-FFFDDC2D957C}" type="parTrans" cxnId="{A825284A-864F-4A7C-8604-B65B32979F19}">
      <dgm:prSet/>
      <dgm:spPr/>
      <dgm:t>
        <a:bodyPr/>
        <a:lstStyle/>
        <a:p>
          <a:endParaRPr lang="en-US"/>
        </a:p>
      </dgm:t>
    </dgm:pt>
    <dgm:pt modelId="{555C94E8-2B80-4289-8CFF-983A87B7E348}" type="sibTrans" cxnId="{A825284A-864F-4A7C-8604-B65B32979F19}">
      <dgm:prSet/>
      <dgm:spPr/>
      <dgm:t>
        <a:bodyPr/>
        <a:lstStyle/>
        <a:p>
          <a:endParaRPr lang="en-US"/>
        </a:p>
      </dgm:t>
    </dgm:pt>
    <dgm:pt modelId="{D832C054-BB5D-4B4E-A595-93BE53011BD7}">
      <dgm:prSet phldrT="[Text]"/>
      <dgm:spPr/>
      <dgm:t>
        <a:bodyPr/>
        <a:lstStyle/>
        <a:p>
          <a:r>
            <a:rPr lang="en-US" dirty="0"/>
            <a:t>Cyber Security Fundamentals</a:t>
          </a:r>
        </a:p>
      </dgm:t>
    </dgm:pt>
    <dgm:pt modelId="{DA661D3A-8EC6-4C62-B453-BFBD279606E1}" type="parTrans" cxnId="{47ACE450-D307-4BB0-BE27-FCD291619CEB}">
      <dgm:prSet/>
      <dgm:spPr/>
      <dgm:t>
        <a:bodyPr/>
        <a:lstStyle/>
        <a:p>
          <a:endParaRPr lang="en-US"/>
        </a:p>
      </dgm:t>
    </dgm:pt>
    <dgm:pt modelId="{CC16C73F-05BC-43A4-85C2-E4970C9330FA}" type="sibTrans" cxnId="{47ACE450-D307-4BB0-BE27-FCD291619CEB}">
      <dgm:prSet/>
      <dgm:spPr/>
      <dgm:t>
        <a:bodyPr/>
        <a:lstStyle/>
        <a:p>
          <a:endParaRPr lang="en-US"/>
        </a:p>
      </dgm:t>
    </dgm:pt>
    <dgm:pt modelId="{8D9AAAA8-388C-4DF9-ADA0-327FA34F4782}">
      <dgm:prSet phldrT="[Text]"/>
      <dgm:spPr/>
      <dgm:t>
        <a:bodyPr/>
        <a:lstStyle/>
        <a:p>
          <a:r>
            <a:rPr lang="en-US" dirty="0"/>
            <a:t>Cyber Security</a:t>
          </a:r>
        </a:p>
      </dgm:t>
    </dgm:pt>
    <dgm:pt modelId="{EB47B917-2C1A-46F5-91A5-1CC60F310197}" type="parTrans" cxnId="{21640B42-A5EE-4768-B0EB-275FD3F33223}">
      <dgm:prSet/>
      <dgm:spPr/>
      <dgm:t>
        <a:bodyPr/>
        <a:lstStyle/>
        <a:p>
          <a:endParaRPr lang="en-US"/>
        </a:p>
      </dgm:t>
    </dgm:pt>
    <dgm:pt modelId="{7D5C671C-8953-439C-BAC4-E783B4127097}" type="sibTrans" cxnId="{21640B42-A5EE-4768-B0EB-275FD3F33223}">
      <dgm:prSet/>
      <dgm:spPr/>
      <dgm:t>
        <a:bodyPr/>
        <a:lstStyle/>
        <a:p>
          <a:endParaRPr lang="en-US"/>
        </a:p>
      </dgm:t>
    </dgm:pt>
    <dgm:pt modelId="{787C7EC5-06A9-4178-92DB-427B41DD2087}" type="pres">
      <dgm:prSet presAssocID="{90D7A093-9E2A-4BEB-9A9E-74EA2C2BC1AA}" presName="CompostProcess" presStyleCnt="0">
        <dgm:presLayoutVars>
          <dgm:dir/>
          <dgm:resizeHandles val="exact"/>
        </dgm:presLayoutVars>
      </dgm:prSet>
      <dgm:spPr/>
    </dgm:pt>
    <dgm:pt modelId="{D4B5030A-A6DC-4F1C-96C6-80657608B67F}" type="pres">
      <dgm:prSet presAssocID="{90D7A093-9E2A-4BEB-9A9E-74EA2C2BC1AA}" presName="arrow" presStyleLbl="bgShp" presStyleIdx="0" presStyleCnt="1"/>
      <dgm:spPr/>
    </dgm:pt>
    <dgm:pt modelId="{05F0E9F8-BF35-468E-83C6-35554530D31F}" type="pres">
      <dgm:prSet presAssocID="{90D7A093-9E2A-4BEB-9A9E-74EA2C2BC1AA}" presName="linearProcess" presStyleCnt="0"/>
      <dgm:spPr/>
    </dgm:pt>
    <dgm:pt modelId="{C154B106-CEF3-4AC5-ABE5-738E0488BB4E}" type="pres">
      <dgm:prSet presAssocID="{B18E4F2D-6225-4CBB-999F-047EAA796139}" presName="textNode" presStyleLbl="node1" presStyleIdx="0" presStyleCnt="3">
        <dgm:presLayoutVars>
          <dgm:bulletEnabled val="1"/>
        </dgm:presLayoutVars>
      </dgm:prSet>
      <dgm:spPr/>
    </dgm:pt>
    <dgm:pt modelId="{0B7CA49C-2A89-471E-A29E-F129D70F42B9}" type="pres">
      <dgm:prSet presAssocID="{555C94E8-2B80-4289-8CFF-983A87B7E348}" presName="sibTrans" presStyleCnt="0"/>
      <dgm:spPr/>
    </dgm:pt>
    <dgm:pt modelId="{62EF99D1-F8E7-404B-BE22-C7990835BBBE}" type="pres">
      <dgm:prSet presAssocID="{D832C054-BB5D-4B4E-A595-93BE53011BD7}" presName="textNode" presStyleLbl="node1" presStyleIdx="1" presStyleCnt="3">
        <dgm:presLayoutVars>
          <dgm:bulletEnabled val="1"/>
        </dgm:presLayoutVars>
      </dgm:prSet>
      <dgm:spPr/>
    </dgm:pt>
    <dgm:pt modelId="{C104B52E-1D8C-4808-A6AF-646B9192DC9F}" type="pres">
      <dgm:prSet presAssocID="{CC16C73F-05BC-43A4-85C2-E4970C9330FA}" presName="sibTrans" presStyleCnt="0"/>
      <dgm:spPr/>
    </dgm:pt>
    <dgm:pt modelId="{89655F63-F7A1-4AA1-BE9E-B32C603D69CC}" type="pres">
      <dgm:prSet presAssocID="{8D9AAAA8-388C-4DF9-ADA0-327FA34F4782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B4E9F15C-064D-451B-84DE-00F22AE849F9}" type="presOf" srcId="{90D7A093-9E2A-4BEB-9A9E-74EA2C2BC1AA}" destId="{787C7EC5-06A9-4178-92DB-427B41DD2087}" srcOrd="0" destOrd="0" presId="urn:microsoft.com/office/officeart/2005/8/layout/hProcess9"/>
    <dgm:cxn modelId="{21640B42-A5EE-4768-B0EB-275FD3F33223}" srcId="{90D7A093-9E2A-4BEB-9A9E-74EA2C2BC1AA}" destId="{8D9AAAA8-388C-4DF9-ADA0-327FA34F4782}" srcOrd="2" destOrd="0" parTransId="{EB47B917-2C1A-46F5-91A5-1CC60F310197}" sibTransId="{7D5C671C-8953-439C-BAC4-E783B4127097}"/>
    <dgm:cxn modelId="{A825284A-864F-4A7C-8604-B65B32979F19}" srcId="{90D7A093-9E2A-4BEB-9A9E-74EA2C2BC1AA}" destId="{B18E4F2D-6225-4CBB-999F-047EAA796139}" srcOrd="0" destOrd="0" parTransId="{DD5CB300-0995-40C5-ADBB-FFFDDC2D957C}" sibTransId="{555C94E8-2B80-4289-8CFF-983A87B7E348}"/>
    <dgm:cxn modelId="{47ACE450-D307-4BB0-BE27-FCD291619CEB}" srcId="{90D7A093-9E2A-4BEB-9A9E-74EA2C2BC1AA}" destId="{D832C054-BB5D-4B4E-A595-93BE53011BD7}" srcOrd="1" destOrd="0" parTransId="{DA661D3A-8EC6-4C62-B453-BFBD279606E1}" sibTransId="{CC16C73F-05BC-43A4-85C2-E4970C9330FA}"/>
    <dgm:cxn modelId="{C92B3451-99BE-463A-9EED-EEEE328987E1}" type="presOf" srcId="{B18E4F2D-6225-4CBB-999F-047EAA796139}" destId="{C154B106-CEF3-4AC5-ABE5-738E0488BB4E}" srcOrd="0" destOrd="0" presId="urn:microsoft.com/office/officeart/2005/8/layout/hProcess9"/>
    <dgm:cxn modelId="{389B6690-F590-4864-96AF-187972B4468D}" type="presOf" srcId="{8D9AAAA8-388C-4DF9-ADA0-327FA34F4782}" destId="{89655F63-F7A1-4AA1-BE9E-B32C603D69CC}" srcOrd="0" destOrd="0" presId="urn:microsoft.com/office/officeart/2005/8/layout/hProcess9"/>
    <dgm:cxn modelId="{96B84DB1-88AB-4AEA-B6A8-8DC4D9008440}" type="presOf" srcId="{D832C054-BB5D-4B4E-A595-93BE53011BD7}" destId="{62EF99D1-F8E7-404B-BE22-C7990835BBBE}" srcOrd="0" destOrd="0" presId="urn:microsoft.com/office/officeart/2005/8/layout/hProcess9"/>
    <dgm:cxn modelId="{C5B7E61B-5DA0-47DB-8C76-892332691FC1}" type="presParOf" srcId="{787C7EC5-06A9-4178-92DB-427B41DD2087}" destId="{D4B5030A-A6DC-4F1C-96C6-80657608B67F}" srcOrd="0" destOrd="0" presId="urn:microsoft.com/office/officeart/2005/8/layout/hProcess9"/>
    <dgm:cxn modelId="{C99DC0E3-D27B-4EE8-A921-647FC219ED8B}" type="presParOf" srcId="{787C7EC5-06A9-4178-92DB-427B41DD2087}" destId="{05F0E9F8-BF35-468E-83C6-35554530D31F}" srcOrd="1" destOrd="0" presId="urn:microsoft.com/office/officeart/2005/8/layout/hProcess9"/>
    <dgm:cxn modelId="{3BFA191C-6056-45C1-AE56-59AF94D7AB20}" type="presParOf" srcId="{05F0E9F8-BF35-468E-83C6-35554530D31F}" destId="{C154B106-CEF3-4AC5-ABE5-738E0488BB4E}" srcOrd="0" destOrd="0" presId="urn:microsoft.com/office/officeart/2005/8/layout/hProcess9"/>
    <dgm:cxn modelId="{84BBAD40-3336-4E3C-BA60-CE63990105C4}" type="presParOf" srcId="{05F0E9F8-BF35-468E-83C6-35554530D31F}" destId="{0B7CA49C-2A89-471E-A29E-F129D70F42B9}" srcOrd="1" destOrd="0" presId="urn:microsoft.com/office/officeart/2005/8/layout/hProcess9"/>
    <dgm:cxn modelId="{5287D29F-96FE-4640-A86D-B9E967D80713}" type="presParOf" srcId="{05F0E9F8-BF35-468E-83C6-35554530D31F}" destId="{62EF99D1-F8E7-404B-BE22-C7990835BBBE}" srcOrd="2" destOrd="0" presId="urn:microsoft.com/office/officeart/2005/8/layout/hProcess9"/>
    <dgm:cxn modelId="{73D2EF0C-5A1F-47DB-B90B-DC8F058020E5}" type="presParOf" srcId="{05F0E9F8-BF35-468E-83C6-35554530D31F}" destId="{C104B52E-1D8C-4808-A6AF-646B9192DC9F}" srcOrd="3" destOrd="0" presId="urn:microsoft.com/office/officeart/2005/8/layout/hProcess9"/>
    <dgm:cxn modelId="{34496A3C-FD8B-4B88-A53A-A2364AE9477F}" type="presParOf" srcId="{05F0E9F8-BF35-468E-83C6-35554530D31F}" destId="{89655F63-F7A1-4AA1-BE9E-B32C603D69C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1409A8-A4A8-41A1-949D-479F28031027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46C9369-4C77-466E-AC05-B36B9BB1E44F}">
      <dgm:prSet phldrT="[Text]"/>
      <dgm:spPr/>
      <dgm:t>
        <a:bodyPr/>
        <a:lstStyle/>
        <a:p>
          <a:r>
            <a:rPr lang="en-GB" dirty="0"/>
            <a:t>SCQF</a:t>
          </a:r>
        </a:p>
        <a:p>
          <a:r>
            <a:rPr lang="en-GB" dirty="0"/>
            <a:t>Level 4</a:t>
          </a:r>
        </a:p>
      </dgm:t>
    </dgm:pt>
    <dgm:pt modelId="{32892500-D5C8-4013-B985-27591B3B2039}" type="parTrans" cxnId="{37462230-77C9-4F13-9B55-D8C95D4F0699}">
      <dgm:prSet/>
      <dgm:spPr/>
      <dgm:t>
        <a:bodyPr/>
        <a:lstStyle/>
        <a:p>
          <a:endParaRPr lang="en-GB"/>
        </a:p>
      </dgm:t>
    </dgm:pt>
    <dgm:pt modelId="{A65B9E2E-523C-4EE4-9DE3-707B32A52FC4}" type="sibTrans" cxnId="{37462230-77C9-4F13-9B55-D8C95D4F0699}">
      <dgm:prSet/>
      <dgm:spPr/>
      <dgm:t>
        <a:bodyPr/>
        <a:lstStyle/>
        <a:p>
          <a:endParaRPr lang="en-GB"/>
        </a:p>
      </dgm:t>
    </dgm:pt>
    <dgm:pt modelId="{70C6397F-D03D-4473-BD66-5B73D766F334}">
      <dgm:prSet phldrT="[Text]"/>
      <dgm:spPr/>
      <dgm:t>
        <a:bodyPr/>
        <a:lstStyle/>
        <a:p>
          <a:r>
            <a:rPr lang="en-GB" dirty="0"/>
            <a:t>NPA Cyber Security</a:t>
          </a:r>
        </a:p>
      </dgm:t>
    </dgm:pt>
    <dgm:pt modelId="{85EE0DC5-8283-433A-B2E2-AFA10D87B1B2}" type="parTrans" cxnId="{11D9767D-0EE9-4724-9F2F-75FDBFB3DE6A}">
      <dgm:prSet/>
      <dgm:spPr/>
      <dgm:t>
        <a:bodyPr/>
        <a:lstStyle/>
        <a:p>
          <a:endParaRPr lang="en-GB"/>
        </a:p>
      </dgm:t>
    </dgm:pt>
    <dgm:pt modelId="{93AC20A7-F837-406C-A70B-4E31746C1027}" type="sibTrans" cxnId="{11D9767D-0EE9-4724-9F2F-75FDBFB3DE6A}">
      <dgm:prSet/>
      <dgm:spPr/>
      <dgm:t>
        <a:bodyPr/>
        <a:lstStyle/>
        <a:p>
          <a:endParaRPr lang="en-GB"/>
        </a:p>
      </dgm:t>
    </dgm:pt>
    <dgm:pt modelId="{52866FEB-B675-44F8-A643-835F0932A396}">
      <dgm:prSet phldrT="[Text]"/>
      <dgm:spPr/>
      <dgm:t>
        <a:bodyPr/>
        <a:lstStyle/>
        <a:p>
          <a:r>
            <a:rPr lang="en-GB" dirty="0"/>
            <a:t>SCQF</a:t>
          </a:r>
        </a:p>
        <a:p>
          <a:r>
            <a:rPr lang="en-GB" dirty="0"/>
            <a:t>Level 5</a:t>
          </a:r>
        </a:p>
      </dgm:t>
    </dgm:pt>
    <dgm:pt modelId="{44C07E3F-4C6B-4DE2-BE61-883A1CB83C47}" type="parTrans" cxnId="{E02B6487-0E88-4A84-B26E-7F7114B68EB8}">
      <dgm:prSet/>
      <dgm:spPr/>
      <dgm:t>
        <a:bodyPr/>
        <a:lstStyle/>
        <a:p>
          <a:endParaRPr lang="en-GB"/>
        </a:p>
      </dgm:t>
    </dgm:pt>
    <dgm:pt modelId="{629B946E-7FC4-4203-877A-439B78405162}" type="sibTrans" cxnId="{E02B6487-0E88-4A84-B26E-7F7114B68EB8}">
      <dgm:prSet/>
      <dgm:spPr/>
      <dgm:t>
        <a:bodyPr/>
        <a:lstStyle/>
        <a:p>
          <a:endParaRPr lang="en-GB"/>
        </a:p>
      </dgm:t>
    </dgm:pt>
    <dgm:pt modelId="{34F92E40-B98F-4602-8CCF-1FD71A3AD999}">
      <dgm:prSet phldrT="[Text]"/>
      <dgm:spPr/>
      <dgm:t>
        <a:bodyPr/>
        <a:lstStyle/>
        <a:p>
          <a:r>
            <a:rPr lang="en-GB" dirty="0"/>
            <a:t>NPA Cyber Security</a:t>
          </a:r>
        </a:p>
      </dgm:t>
    </dgm:pt>
    <dgm:pt modelId="{E9E3E0E2-4627-4D14-8AF2-B263AD7A83FD}" type="parTrans" cxnId="{6BC55AA4-5E10-40F8-8CFC-8C482FB29DE4}">
      <dgm:prSet/>
      <dgm:spPr/>
      <dgm:t>
        <a:bodyPr/>
        <a:lstStyle/>
        <a:p>
          <a:endParaRPr lang="en-GB"/>
        </a:p>
      </dgm:t>
    </dgm:pt>
    <dgm:pt modelId="{2FE84DC5-401B-49A0-85C9-9CDB853C641B}" type="sibTrans" cxnId="{6BC55AA4-5E10-40F8-8CFC-8C482FB29DE4}">
      <dgm:prSet/>
      <dgm:spPr/>
      <dgm:t>
        <a:bodyPr/>
        <a:lstStyle/>
        <a:p>
          <a:endParaRPr lang="en-GB"/>
        </a:p>
      </dgm:t>
    </dgm:pt>
    <dgm:pt modelId="{ADD4D5F9-B50D-403C-BCA5-C58FF1523EDE}">
      <dgm:prSet/>
      <dgm:spPr/>
      <dgm:t>
        <a:bodyPr/>
        <a:lstStyle/>
        <a:p>
          <a:r>
            <a:rPr lang="en-GB" dirty="0"/>
            <a:t>SCQF</a:t>
          </a:r>
        </a:p>
        <a:p>
          <a:r>
            <a:rPr lang="en-GB" dirty="0"/>
            <a:t>Level 6</a:t>
          </a:r>
        </a:p>
      </dgm:t>
    </dgm:pt>
    <dgm:pt modelId="{998022C1-6797-4C30-8A15-97A6B8C8B761}" type="parTrans" cxnId="{A606A3FF-FC11-458A-806D-E80D0B2ADFDF}">
      <dgm:prSet/>
      <dgm:spPr/>
      <dgm:t>
        <a:bodyPr/>
        <a:lstStyle/>
        <a:p>
          <a:endParaRPr lang="en-GB"/>
        </a:p>
      </dgm:t>
    </dgm:pt>
    <dgm:pt modelId="{73CCB87A-F467-4EC9-9A33-E3A1CB1703A4}" type="sibTrans" cxnId="{A606A3FF-FC11-458A-806D-E80D0B2ADFDF}">
      <dgm:prSet/>
      <dgm:spPr/>
      <dgm:t>
        <a:bodyPr/>
        <a:lstStyle/>
        <a:p>
          <a:endParaRPr lang="en-GB"/>
        </a:p>
      </dgm:t>
    </dgm:pt>
    <dgm:pt modelId="{4BC03A56-9EF7-4479-A23C-D12569087EE0}">
      <dgm:prSet/>
      <dgm:spPr/>
      <dgm:t>
        <a:bodyPr/>
        <a:lstStyle/>
        <a:p>
          <a:r>
            <a:rPr lang="en-GB" dirty="0"/>
            <a:t>SCQF</a:t>
          </a:r>
        </a:p>
        <a:p>
          <a:r>
            <a:rPr lang="en-GB" dirty="0"/>
            <a:t>Level 7</a:t>
          </a:r>
        </a:p>
      </dgm:t>
    </dgm:pt>
    <dgm:pt modelId="{0F512271-5D84-4BB4-A9B8-1CFBEAFFD9DD}" type="parTrans" cxnId="{23C558A0-DE43-47FC-8927-3753E6F8A4DC}">
      <dgm:prSet/>
      <dgm:spPr/>
      <dgm:t>
        <a:bodyPr/>
        <a:lstStyle/>
        <a:p>
          <a:endParaRPr lang="en-GB"/>
        </a:p>
      </dgm:t>
    </dgm:pt>
    <dgm:pt modelId="{63D68428-FB01-4BD8-BB6C-AE3484F53F1B}" type="sibTrans" cxnId="{23C558A0-DE43-47FC-8927-3753E6F8A4DC}">
      <dgm:prSet/>
      <dgm:spPr/>
      <dgm:t>
        <a:bodyPr/>
        <a:lstStyle/>
        <a:p>
          <a:endParaRPr lang="en-GB"/>
        </a:p>
      </dgm:t>
    </dgm:pt>
    <dgm:pt modelId="{66A4976C-0FBF-40F3-A7C5-3F6F83F6512D}">
      <dgm:prSet/>
      <dgm:spPr/>
      <dgm:t>
        <a:bodyPr/>
        <a:lstStyle/>
        <a:p>
          <a:r>
            <a:rPr lang="en-GB" dirty="0"/>
            <a:t>SCQF</a:t>
          </a:r>
        </a:p>
        <a:p>
          <a:r>
            <a:rPr lang="en-GB" dirty="0"/>
            <a:t>Level 8</a:t>
          </a:r>
        </a:p>
      </dgm:t>
    </dgm:pt>
    <dgm:pt modelId="{E18AFDC7-E6DB-4E2A-94ED-448B35FEFCE8}" type="parTrans" cxnId="{A2507480-C11E-4A5F-ACA3-4476B40A8DFA}">
      <dgm:prSet/>
      <dgm:spPr/>
      <dgm:t>
        <a:bodyPr/>
        <a:lstStyle/>
        <a:p>
          <a:endParaRPr lang="en-GB"/>
        </a:p>
      </dgm:t>
    </dgm:pt>
    <dgm:pt modelId="{B8C0ACE6-846D-4853-82EB-E5ED0CB937A0}" type="sibTrans" cxnId="{A2507480-C11E-4A5F-ACA3-4476B40A8DFA}">
      <dgm:prSet/>
      <dgm:spPr/>
      <dgm:t>
        <a:bodyPr/>
        <a:lstStyle/>
        <a:p>
          <a:endParaRPr lang="en-GB"/>
        </a:p>
      </dgm:t>
    </dgm:pt>
    <dgm:pt modelId="{B77CF79C-A9E0-48E4-97FD-7D87DF7C5D6B}">
      <dgm:prSet/>
      <dgm:spPr/>
      <dgm:t>
        <a:bodyPr/>
        <a:lstStyle/>
        <a:p>
          <a:r>
            <a:rPr lang="en-GB" dirty="0"/>
            <a:t>SCQF</a:t>
          </a:r>
        </a:p>
        <a:p>
          <a:r>
            <a:rPr lang="en-GB" dirty="0"/>
            <a:t>Level 9</a:t>
          </a:r>
        </a:p>
      </dgm:t>
    </dgm:pt>
    <dgm:pt modelId="{019DB086-58A0-46B3-A5B4-29537D96C69E}" type="parTrans" cxnId="{4D5D8538-BAFA-432A-BE31-C544150DCD5D}">
      <dgm:prSet/>
      <dgm:spPr/>
      <dgm:t>
        <a:bodyPr/>
        <a:lstStyle/>
        <a:p>
          <a:endParaRPr lang="en-GB"/>
        </a:p>
      </dgm:t>
    </dgm:pt>
    <dgm:pt modelId="{C3A34E96-6A1A-44EB-A458-F58023E49488}" type="sibTrans" cxnId="{4D5D8538-BAFA-432A-BE31-C544150DCD5D}">
      <dgm:prSet/>
      <dgm:spPr/>
      <dgm:t>
        <a:bodyPr/>
        <a:lstStyle/>
        <a:p>
          <a:endParaRPr lang="en-GB"/>
        </a:p>
      </dgm:t>
    </dgm:pt>
    <dgm:pt modelId="{AF10B4D3-BB0C-4589-9CCE-57DD7C7BD234}">
      <dgm:prSet/>
      <dgm:spPr/>
      <dgm:t>
        <a:bodyPr/>
        <a:lstStyle/>
        <a:p>
          <a:r>
            <a:rPr lang="en-GB" dirty="0"/>
            <a:t>NPA Cyber Security</a:t>
          </a:r>
        </a:p>
      </dgm:t>
    </dgm:pt>
    <dgm:pt modelId="{12396344-B9EC-4CF6-98BE-D8D2FABEE3E9}" type="parTrans" cxnId="{1563452C-2074-4A99-8A08-6EA790F8319E}">
      <dgm:prSet/>
      <dgm:spPr/>
      <dgm:t>
        <a:bodyPr/>
        <a:lstStyle/>
        <a:p>
          <a:endParaRPr lang="en-GB"/>
        </a:p>
      </dgm:t>
    </dgm:pt>
    <dgm:pt modelId="{CC83CBF8-9F60-463E-A11C-11DEBAA36E92}" type="sibTrans" cxnId="{1563452C-2074-4A99-8A08-6EA790F8319E}">
      <dgm:prSet/>
      <dgm:spPr/>
      <dgm:t>
        <a:bodyPr/>
        <a:lstStyle/>
        <a:p>
          <a:endParaRPr lang="en-GB"/>
        </a:p>
      </dgm:t>
    </dgm:pt>
    <dgm:pt modelId="{8090A10E-18E9-41A9-8C17-F239DCB38474}">
      <dgm:prSet/>
      <dgm:spPr/>
      <dgm:t>
        <a:bodyPr/>
        <a:lstStyle/>
        <a:p>
          <a:r>
            <a:rPr lang="en-GB" dirty="0"/>
            <a:t>HNC Cyber Security</a:t>
          </a:r>
        </a:p>
      </dgm:t>
    </dgm:pt>
    <dgm:pt modelId="{51412112-ABDE-46BE-8B03-836733C7EDB5}" type="parTrans" cxnId="{05C86FDD-5358-49AB-85C9-931BD0018597}">
      <dgm:prSet/>
      <dgm:spPr/>
      <dgm:t>
        <a:bodyPr/>
        <a:lstStyle/>
        <a:p>
          <a:endParaRPr lang="en-GB"/>
        </a:p>
      </dgm:t>
    </dgm:pt>
    <dgm:pt modelId="{2CD551CF-B859-4C36-ABE9-5EFB1E3100FC}" type="sibTrans" cxnId="{05C86FDD-5358-49AB-85C9-931BD0018597}">
      <dgm:prSet/>
      <dgm:spPr/>
      <dgm:t>
        <a:bodyPr/>
        <a:lstStyle/>
        <a:p>
          <a:endParaRPr lang="en-GB"/>
        </a:p>
      </dgm:t>
    </dgm:pt>
    <dgm:pt modelId="{DC9EAB2E-3DF1-46BC-83A3-565BA3EB52F7}">
      <dgm:prSet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en-GB" dirty="0"/>
            <a:t>PDA Cyber Security</a:t>
          </a:r>
        </a:p>
      </dgm:t>
    </dgm:pt>
    <dgm:pt modelId="{CE263006-9613-4B76-BA9A-915EC9F2D90E}" type="parTrans" cxnId="{BB6E0103-3CE9-4AE5-8FF2-6730E5327E78}">
      <dgm:prSet/>
      <dgm:spPr/>
      <dgm:t>
        <a:bodyPr/>
        <a:lstStyle/>
        <a:p>
          <a:endParaRPr lang="en-GB"/>
        </a:p>
      </dgm:t>
    </dgm:pt>
    <dgm:pt modelId="{37E03C77-ADD0-4397-8F32-13DEDE7B7175}" type="sibTrans" cxnId="{BB6E0103-3CE9-4AE5-8FF2-6730E5327E78}">
      <dgm:prSet/>
      <dgm:spPr/>
      <dgm:t>
        <a:bodyPr/>
        <a:lstStyle/>
        <a:p>
          <a:endParaRPr lang="en-GB"/>
        </a:p>
      </dgm:t>
    </dgm:pt>
    <dgm:pt modelId="{0CFE5EFB-3186-402E-8CD6-186D520AD17C}">
      <dgm:prSet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en-GB" dirty="0"/>
            <a:t>HND Cyber Security</a:t>
          </a:r>
        </a:p>
      </dgm:t>
    </dgm:pt>
    <dgm:pt modelId="{CEE97793-7E24-4730-B746-B4249D6E9245}" type="parTrans" cxnId="{FC7FA972-C8C2-4423-BA2E-4048EB8102A7}">
      <dgm:prSet/>
      <dgm:spPr/>
      <dgm:t>
        <a:bodyPr/>
        <a:lstStyle/>
        <a:p>
          <a:endParaRPr lang="en-GB"/>
        </a:p>
      </dgm:t>
    </dgm:pt>
    <dgm:pt modelId="{F81C1833-7E86-44B8-8B17-91A6E5072B8A}" type="sibTrans" cxnId="{FC7FA972-C8C2-4423-BA2E-4048EB8102A7}">
      <dgm:prSet/>
      <dgm:spPr/>
      <dgm:t>
        <a:bodyPr/>
        <a:lstStyle/>
        <a:p>
          <a:endParaRPr lang="en-GB"/>
        </a:p>
      </dgm:t>
    </dgm:pt>
    <dgm:pt modelId="{4C0FA83F-77D4-4BDF-8FD3-ABC47DC0FF46}">
      <dgm:prSet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en-GB" dirty="0"/>
            <a:t>PDA Cyber Security</a:t>
          </a:r>
        </a:p>
      </dgm:t>
    </dgm:pt>
    <dgm:pt modelId="{F20F259F-D5BE-479F-BBEC-EC0E8032261E}" type="parTrans" cxnId="{39B8EE44-6067-4D99-AEF9-1E7BB0F3DEE3}">
      <dgm:prSet/>
      <dgm:spPr/>
      <dgm:t>
        <a:bodyPr/>
        <a:lstStyle/>
        <a:p>
          <a:endParaRPr lang="en-GB"/>
        </a:p>
      </dgm:t>
    </dgm:pt>
    <dgm:pt modelId="{C03C1418-697F-48E5-A1F4-0EA6DD178193}" type="sibTrans" cxnId="{39B8EE44-6067-4D99-AEF9-1E7BB0F3DEE3}">
      <dgm:prSet/>
      <dgm:spPr/>
      <dgm:t>
        <a:bodyPr/>
        <a:lstStyle/>
        <a:p>
          <a:endParaRPr lang="en-GB"/>
        </a:p>
      </dgm:t>
    </dgm:pt>
    <dgm:pt modelId="{8F161833-825A-4D31-AA3D-AC0BAEF96B08}">
      <dgm:prSet/>
      <dgm:spPr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en-GB" dirty="0"/>
            <a:t>PDA Cyber Security</a:t>
          </a:r>
        </a:p>
      </dgm:t>
    </dgm:pt>
    <dgm:pt modelId="{E032E58F-0F74-4FAA-93B6-88680BF51D17}" type="parTrans" cxnId="{F577D1B7-1210-42F4-AB70-72BDF43487D7}">
      <dgm:prSet/>
      <dgm:spPr/>
      <dgm:t>
        <a:bodyPr/>
        <a:lstStyle/>
        <a:p>
          <a:endParaRPr lang="en-GB"/>
        </a:p>
      </dgm:t>
    </dgm:pt>
    <dgm:pt modelId="{D7382326-9074-4AF9-9584-072099E44EB2}" type="sibTrans" cxnId="{F577D1B7-1210-42F4-AB70-72BDF43487D7}">
      <dgm:prSet/>
      <dgm:spPr/>
      <dgm:t>
        <a:bodyPr/>
        <a:lstStyle/>
        <a:p>
          <a:endParaRPr lang="en-GB"/>
        </a:p>
      </dgm:t>
    </dgm:pt>
    <dgm:pt modelId="{E5837FEE-20E6-4C47-8B4B-A822F133FE5B}">
      <dgm:prSet/>
      <dgm:spPr/>
      <dgm:t>
        <a:bodyPr/>
        <a:lstStyle/>
        <a:p>
          <a:r>
            <a:rPr lang="en-GB" dirty="0"/>
            <a:t>Cyber Security Fundamentals</a:t>
          </a:r>
        </a:p>
      </dgm:t>
    </dgm:pt>
    <dgm:pt modelId="{53397774-12B8-4E44-91B9-450351F04FA7}" type="parTrans" cxnId="{38078D4D-FBC7-4581-B8C6-099A2CFBCB4A}">
      <dgm:prSet/>
      <dgm:spPr/>
      <dgm:t>
        <a:bodyPr/>
        <a:lstStyle/>
        <a:p>
          <a:endParaRPr lang="en-GB"/>
        </a:p>
      </dgm:t>
    </dgm:pt>
    <dgm:pt modelId="{F405BCF2-932D-4CE8-A758-5F321F350968}" type="sibTrans" cxnId="{38078D4D-FBC7-4581-B8C6-099A2CFBCB4A}">
      <dgm:prSet/>
      <dgm:spPr/>
      <dgm:t>
        <a:bodyPr/>
        <a:lstStyle/>
        <a:p>
          <a:endParaRPr lang="en-GB"/>
        </a:p>
      </dgm:t>
    </dgm:pt>
    <dgm:pt modelId="{9017D786-2AE7-4AB3-91C7-BE85C8E2E7CE}">
      <dgm:prSet/>
      <dgm:spPr/>
      <dgm:t>
        <a:bodyPr/>
        <a:lstStyle/>
        <a:p>
          <a:r>
            <a:rPr lang="en-GB" dirty="0"/>
            <a:t>Internet Safety</a:t>
          </a:r>
        </a:p>
      </dgm:t>
    </dgm:pt>
    <dgm:pt modelId="{23B37270-54F9-49D3-918A-2C781F86F78E}" type="parTrans" cxnId="{FA9710D7-493F-4628-BF9F-3101097C529A}">
      <dgm:prSet/>
      <dgm:spPr/>
      <dgm:t>
        <a:bodyPr/>
        <a:lstStyle/>
        <a:p>
          <a:endParaRPr lang="en-GB"/>
        </a:p>
      </dgm:t>
    </dgm:pt>
    <dgm:pt modelId="{2B51E86C-395F-4DDE-A90A-0DFB04DD1027}" type="sibTrans" cxnId="{FA9710D7-493F-4628-BF9F-3101097C529A}">
      <dgm:prSet/>
      <dgm:spPr/>
      <dgm:t>
        <a:bodyPr/>
        <a:lstStyle/>
        <a:p>
          <a:endParaRPr lang="en-GB"/>
        </a:p>
      </dgm:t>
    </dgm:pt>
    <dgm:pt modelId="{B1F776E7-AE20-455E-BA9A-4284384EA280}" type="pres">
      <dgm:prSet presAssocID="{1C1409A8-A4A8-41A1-949D-479F2803102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A127ADF-CC8B-40DB-A4E9-E446FED8C388}" type="pres">
      <dgm:prSet presAssocID="{446C9369-4C77-466E-AC05-B36B9BB1E44F}" presName="root" presStyleCnt="0"/>
      <dgm:spPr/>
    </dgm:pt>
    <dgm:pt modelId="{6DA19068-AC3F-4936-A121-7DEDE54A616B}" type="pres">
      <dgm:prSet presAssocID="{446C9369-4C77-466E-AC05-B36B9BB1E44F}" presName="rootComposite" presStyleCnt="0"/>
      <dgm:spPr/>
    </dgm:pt>
    <dgm:pt modelId="{F934A8CF-4188-4B1A-B71F-57C303E9F5D6}" type="pres">
      <dgm:prSet presAssocID="{446C9369-4C77-466E-AC05-B36B9BB1E44F}" presName="rootText" presStyleLbl="node1" presStyleIdx="0" presStyleCnt="6"/>
      <dgm:spPr/>
    </dgm:pt>
    <dgm:pt modelId="{0B66E444-4D1C-4963-A78E-12A5E3F41E33}" type="pres">
      <dgm:prSet presAssocID="{446C9369-4C77-466E-AC05-B36B9BB1E44F}" presName="rootConnector" presStyleLbl="node1" presStyleIdx="0" presStyleCnt="6"/>
      <dgm:spPr/>
    </dgm:pt>
    <dgm:pt modelId="{BFB8E38F-090E-4B35-9244-DC376EFACA74}" type="pres">
      <dgm:prSet presAssocID="{446C9369-4C77-466E-AC05-B36B9BB1E44F}" presName="childShape" presStyleCnt="0"/>
      <dgm:spPr/>
    </dgm:pt>
    <dgm:pt modelId="{BD367E00-6C3A-4E04-8302-C2C010FB8216}" type="pres">
      <dgm:prSet presAssocID="{85EE0DC5-8283-433A-B2E2-AFA10D87B1B2}" presName="Name13" presStyleLbl="parChTrans1D2" presStyleIdx="0" presStyleCnt="10"/>
      <dgm:spPr/>
    </dgm:pt>
    <dgm:pt modelId="{D8D12372-7F1C-49D2-8D7B-CDDB2A783BFC}" type="pres">
      <dgm:prSet presAssocID="{70C6397F-D03D-4473-BD66-5B73D766F334}" presName="childText" presStyleLbl="bgAcc1" presStyleIdx="0" presStyleCnt="10">
        <dgm:presLayoutVars>
          <dgm:bulletEnabled val="1"/>
        </dgm:presLayoutVars>
      </dgm:prSet>
      <dgm:spPr/>
    </dgm:pt>
    <dgm:pt modelId="{E9DF13E1-06F4-49B2-8F8D-C6CA92C14E16}" type="pres">
      <dgm:prSet presAssocID="{53397774-12B8-4E44-91B9-450351F04FA7}" presName="Name13" presStyleLbl="parChTrans1D2" presStyleIdx="1" presStyleCnt="10"/>
      <dgm:spPr/>
    </dgm:pt>
    <dgm:pt modelId="{44BA2DEC-6163-4031-8FC2-9FBA2A7378A1}" type="pres">
      <dgm:prSet presAssocID="{E5837FEE-20E6-4C47-8B4B-A822F133FE5B}" presName="childText" presStyleLbl="bgAcc1" presStyleIdx="1" presStyleCnt="10">
        <dgm:presLayoutVars>
          <dgm:bulletEnabled val="1"/>
        </dgm:presLayoutVars>
      </dgm:prSet>
      <dgm:spPr/>
    </dgm:pt>
    <dgm:pt modelId="{B3B282CD-7AEE-4E73-8226-DF702D683D2C}" type="pres">
      <dgm:prSet presAssocID="{23B37270-54F9-49D3-918A-2C781F86F78E}" presName="Name13" presStyleLbl="parChTrans1D2" presStyleIdx="2" presStyleCnt="10"/>
      <dgm:spPr/>
    </dgm:pt>
    <dgm:pt modelId="{3EA98B1E-1D74-4407-AF8B-4989F99F8455}" type="pres">
      <dgm:prSet presAssocID="{9017D786-2AE7-4AB3-91C7-BE85C8E2E7CE}" presName="childText" presStyleLbl="bgAcc1" presStyleIdx="2" presStyleCnt="10">
        <dgm:presLayoutVars>
          <dgm:bulletEnabled val="1"/>
        </dgm:presLayoutVars>
      </dgm:prSet>
      <dgm:spPr/>
    </dgm:pt>
    <dgm:pt modelId="{7DE756F0-B6D3-4E6E-8729-BD71E5BFC507}" type="pres">
      <dgm:prSet presAssocID="{52866FEB-B675-44F8-A643-835F0932A396}" presName="root" presStyleCnt="0"/>
      <dgm:spPr/>
    </dgm:pt>
    <dgm:pt modelId="{36212369-FA72-4849-8E5C-A6F9344928F1}" type="pres">
      <dgm:prSet presAssocID="{52866FEB-B675-44F8-A643-835F0932A396}" presName="rootComposite" presStyleCnt="0"/>
      <dgm:spPr/>
    </dgm:pt>
    <dgm:pt modelId="{0372000C-E5FC-4277-A6F2-5D201F8B9DF7}" type="pres">
      <dgm:prSet presAssocID="{52866FEB-B675-44F8-A643-835F0932A396}" presName="rootText" presStyleLbl="node1" presStyleIdx="1" presStyleCnt="6"/>
      <dgm:spPr/>
    </dgm:pt>
    <dgm:pt modelId="{9A34E4B0-ED87-4292-ABBD-DC6117B0CF98}" type="pres">
      <dgm:prSet presAssocID="{52866FEB-B675-44F8-A643-835F0932A396}" presName="rootConnector" presStyleLbl="node1" presStyleIdx="1" presStyleCnt="6"/>
      <dgm:spPr/>
    </dgm:pt>
    <dgm:pt modelId="{967A1D70-7280-412B-B0EC-A87AB529D961}" type="pres">
      <dgm:prSet presAssocID="{52866FEB-B675-44F8-A643-835F0932A396}" presName="childShape" presStyleCnt="0"/>
      <dgm:spPr/>
    </dgm:pt>
    <dgm:pt modelId="{B104928F-549C-421B-8583-51BCC37C422A}" type="pres">
      <dgm:prSet presAssocID="{E9E3E0E2-4627-4D14-8AF2-B263AD7A83FD}" presName="Name13" presStyleLbl="parChTrans1D2" presStyleIdx="3" presStyleCnt="10"/>
      <dgm:spPr/>
    </dgm:pt>
    <dgm:pt modelId="{5B4E0AD8-7352-47CE-AC1F-8F116762DA8B}" type="pres">
      <dgm:prSet presAssocID="{34F92E40-B98F-4602-8CCF-1FD71A3AD999}" presName="childText" presStyleLbl="bgAcc1" presStyleIdx="3" presStyleCnt="10">
        <dgm:presLayoutVars>
          <dgm:bulletEnabled val="1"/>
        </dgm:presLayoutVars>
      </dgm:prSet>
      <dgm:spPr/>
    </dgm:pt>
    <dgm:pt modelId="{52CE539A-9E1B-4A40-A974-B8B8C8DF4236}" type="pres">
      <dgm:prSet presAssocID="{ADD4D5F9-B50D-403C-BCA5-C58FF1523EDE}" presName="root" presStyleCnt="0"/>
      <dgm:spPr/>
    </dgm:pt>
    <dgm:pt modelId="{6CAC0D90-C293-4C86-B318-6D8AC4F5109A}" type="pres">
      <dgm:prSet presAssocID="{ADD4D5F9-B50D-403C-BCA5-C58FF1523EDE}" presName="rootComposite" presStyleCnt="0"/>
      <dgm:spPr/>
    </dgm:pt>
    <dgm:pt modelId="{C03C9111-F127-425C-ADDC-5FE87EBBB2B0}" type="pres">
      <dgm:prSet presAssocID="{ADD4D5F9-B50D-403C-BCA5-C58FF1523EDE}" presName="rootText" presStyleLbl="node1" presStyleIdx="2" presStyleCnt="6"/>
      <dgm:spPr/>
    </dgm:pt>
    <dgm:pt modelId="{21ADA07B-BF96-49BD-A527-36DC676A45DE}" type="pres">
      <dgm:prSet presAssocID="{ADD4D5F9-B50D-403C-BCA5-C58FF1523EDE}" presName="rootConnector" presStyleLbl="node1" presStyleIdx="2" presStyleCnt="6"/>
      <dgm:spPr/>
    </dgm:pt>
    <dgm:pt modelId="{217A2CBE-80A1-438C-A342-C43FE536CA10}" type="pres">
      <dgm:prSet presAssocID="{ADD4D5F9-B50D-403C-BCA5-C58FF1523EDE}" presName="childShape" presStyleCnt="0"/>
      <dgm:spPr/>
    </dgm:pt>
    <dgm:pt modelId="{D708FD0A-9E04-49FA-9DAF-AF77F3C3F120}" type="pres">
      <dgm:prSet presAssocID="{12396344-B9EC-4CF6-98BE-D8D2FABEE3E9}" presName="Name13" presStyleLbl="parChTrans1D2" presStyleIdx="4" presStyleCnt="10"/>
      <dgm:spPr/>
    </dgm:pt>
    <dgm:pt modelId="{2843354D-F213-4420-96C7-88AFB34D0E0A}" type="pres">
      <dgm:prSet presAssocID="{AF10B4D3-BB0C-4589-9CCE-57DD7C7BD234}" presName="childText" presStyleLbl="bgAcc1" presStyleIdx="4" presStyleCnt="10">
        <dgm:presLayoutVars>
          <dgm:bulletEnabled val="1"/>
        </dgm:presLayoutVars>
      </dgm:prSet>
      <dgm:spPr/>
    </dgm:pt>
    <dgm:pt modelId="{AA995F25-98E1-4C20-B528-2EC4278E7100}" type="pres">
      <dgm:prSet presAssocID="{4BC03A56-9EF7-4479-A23C-D12569087EE0}" presName="root" presStyleCnt="0"/>
      <dgm:spPr/>
    </dgm:pt>
    <dgm:pt modelId="{AEEC21AB-B9DE-45BC-B823-597A3BD5CF22}" type="pres">
      <dgm:prSet presAssocID="{4BC03A56-9EF7-4479-A23C-D12569087EE0}" presName="rootComposite" presStyleCnt="0"/>
      <dgm:spPr/>
    </dgm:pt>
    <dgm:pt modelId="{563FA6CB-DAEC-4755-9019-C435AAF42512}" type="pres">
      <dgm:prSet presAssocID="{4BC03A56-9EF7-4479-A23C-D12569087EE0}" presName="rootText" presStyleLbl="node1" presStyleIdx="3" presStyleCnt="6"/>
      <dgm:spPr/>
    </dgm:pt>
    <dgm:pt modelId="{3A497C94-A844-436F-A035-4EB1462E918C}" type="pres">
      <dgm:prSet presAssocID="{4BC03A56-9EF7-4479-A23C-D12569087EE0}" presName="rootConnector" presStyleLbl="node1" presStyleIdx="3" presStyleCnt="6"/>
      <dgm:spPr/>
    </dgm:pt>
    <dgm:pt modelId="{12308069-7F17-426C-B76C-A6133700D6BF}" type="pres">
      <dgm:prSet presAssocID="{4BC03A56-9EF7-4479-A23C-D12569087EE0}" presName="childShape" presStyleCnt="0"/>
      <dgm:spPr/>
    </dgm:pt>
    <dgm:pt modelId="{62A774B3-EAB6-4AD0-AE9D-338EFFDD9E00}" type="pres">
      <dgm:prSet presAssocID="{51412112-ABDE-46BE-8B03-836733C7EDB5}" presName="Name13" presStyleLbl="parChTrans1D2" presStyleIdx="5" presStyleCnt="10"/>
      <dgm:spPr/>
    </dgm:pt>
    <dgm:pt modelId="{AD44D601-485F-4C4E-82FB-76F6030FD472}" type="pres">
      <dgm:prSet presAssocID="{8090A10E-18E9-41A9-8C17-F239DCB38474}" presName="childText" presStyleLbl="bgAcc1" presStyleIdx="5" presStyleCnt="10">
        <dgm:presLayoutVars>
          <dgm:bulletEnabled val="1"/>
        </dgm:presLayoutVars>
      </dgm:prSet>
      <dgm:spPr/>
    </dgm:pt>
    <dgm:pt modelId="{81756186-ECA7-433A-BD82-2F31E1554DF5}" type="pres">
      <dgm:prSet presAssocID="{CE263006-9613-4B76-BA9A-915EC9F2D90E}" presName="Name13" presStyleLbl="parChTrans1D2" presStyleIdx="6" presStyleCnt="10"/>
      <dgm:spPr/>
    </dgm:pt>
    <dgm:pt modelId="{51A93E1A-CD4D-4A90-9BAD-A649D69BC26E}" type="pres">
      <dgm:prSet presAssocID="{DC9EAB2E-3DF1-46BC-83A3-565BA3EB52F7}" presName="childText" presStyleLbl="bgAcc1" presStyleIdx="6" presStyleCnt="10">
        <dgm:presLayoutVars>
          <dgm:bulletEnabled val="1"/>
        </dgm:presLayoutVars>
      </dgm:prSet>
      <dgm:spPr/>
    </dgm:pt>
    <dgm:pt modelId="{2DCEF9E0-6345-4F08-A8C9-4B216C04EBEB}" type="pres">
      <dgm:prSet presAssocID="{66A4976C-0FBF-40F3-A7C5-3F6F83F6512D}" presName="root" presStyleCnt="0"/>
      <dgm:spPr/>
    </dgm:pt>
    <dgm:pt modelId="{D00FEC77-4A86-49B1-988D-8E3BBF6DD0D1}" type="pres">
      <dgm:prSet presAssocID="{66A4976C-0FBF-40F3-A7C5-3F6F83F6512D}" presName="rootComposite" presStyleCnt="0"/>
      <dgm:spPr/>
    </dgm:pt>
    <dgm:pt modelId="{3B5840AE-9939-4AE8-BE8B-6D41BED34B9F}" type="pres">
      <dgm:prSet presAssocID="{66A4976C-0FBF-40F3-A7C5-3F6F83F6512D}" presName="rootText" presStyleLbl="node1" presStyleIdx="4" presStyleCnt="6"/>
      <dgm:spPr/>
    </dgm:pt>
    <dgm:pt modelId="{7F826BE8-7577-4A24-9CF9-A872B164096E}" type="pres">
      <dgm:prSet presAssocID="{66A4976C-0FBF-40F3-A7C5-3F6F83F6512D}" presName="rootConnector" presStyleLbl="node1" presStyleIdx="4" presStyleCnt="6"/>
      <dgm:spPr/>
    </dgm:pt>
    <dgm:pt modelId="{717545F0-BC78-43AD-9A14-BADF7D1C5C63}" type="pres">
      <dgm:prSet presAssocID="{66A4976C-0FBF-40F3-A7C5-3F6F83F6512D}" presName="childShape" presStyleCnt="0"/>
      <dgm:spPr/>
    </dgm:pt>
    <dgm:pt modelId="{B71F9CCD-6B6B-4CEF-95D2-527DFFEFAA81}" type="pres">
      <dgm:prSet presAssocID="{CEE97793-7E24-4730-B746-B4249D6E9245}" presName="Name13" presStyleLbl="parChTrans1D2" presStyleIdx="7" presStyleCnt="10"/>
      <dgm:spPr/>
    </dgm:pt>
    <dgm:pt modelId="{25E9253A-C47B-4041-9CA2-F61AF98E6456}" type="pres">
      <dgm:prSet presAssocID="{0CFE5EFB-3186-402E-8CD6-186D520AD17C}" presName="childText" presStyleLbl="bgAcc1" presStyleIdx="7" presStyleCnt="10">
        <dgm:presLayoutVars>
          <dgm:bulletEnabled val="1"/>
        </dgm:presLayoutVars>
      </dgm:prSet>
      <dgm:spPr/>
    </dgm:pt>
    <dgm:pt modelId="{AB4C3F81-BBF2-4DD8-938A-A7ED9D74B163}" type="pres">
      <dgm:prSet presAssocID="{F20F259F-D5BE-479F-BBEC-EC0E8032261E}" presName="Name13" presStyleLbl="parChTrans1D2" presStyleIdx="8" presStyleCnt="10"/>
      <dgm:spPr/>
    </dgm:pt>
    <dgm:pt modelId="{DAB170B0-2A36-4D2D-BEBA-2DAF461B521C}" type="pres">
      <dgm:prSet presAssocID="{4C0FA83F-77D4-4BDF-8FD3-ABC47DC0FF46}" presName="childText" presStyleLbl="bgAcc1" presStyleIdx="8" presStyleCnt="10">
        <dgm:presLayoutVars>
          <dgm:bulletEnabled val="1"/>
        </dgm:presLayoutVars>
      </dgm:prSet>
      <dgm:spPr/>
    </dgm:pt>
    <dgm:pt modelId="{EDF20F6F-5F12-4CAB-982C-867A8502DDF1}" type="pres">
      <dgm:prSet presAssocID="{B77CF79C-A9E0-48E4-97FD-7D87DF7C5D6B}" presName="root" presStyleCnt="0"/>
      <dgm:spPr/>
    </dgm:pt>
    <dgm:pt modelId="{DE8CBBE0-54CA-4C9B-B9F7-677F473D4694}" type="pres">
      <dgm:prSet presAssocID="{B77CF79C-A9E0-48E4-97FD-7D87DF7C5D6B}" presName="rootComposite" presStyleCnt="0"/>
      <dgm:spPr/>
    </dgm:pt>
    <dgm:pt modelId="{FF942CA3-31C5-4739-8C3B-A617E0B0E3E8}" type="pres">
      <dgm:prSet presAssocID="{B77CF79C-A9E0-48E4-97FD-7D87DF7C5D6B}" presName="rootText" presStyleLbl="node1" presStyleIdx="5" presStyleCnt="6"/>
      <dgm:spPr/>
    </dgm:pt>
    <dgm:pt modelId="{47F5ADAC-497A-4F09-BD79-EC5BC26DD86D}" type="pres">
      <dgm:prSet presAssocID="{B77CF79C-A9E0-48E4-97FD-7D87DF7C5D6B}" presName="rootConnector" presStyleLbl="node1" presStyleIdx="5" presStyleCnt="6"/>
      <dgm:spPr/>
    </dgm:pt>
    <dgm:pt modelId="{7E792B7B-78DE-494A-AFF3-F22864360CF1}" type="pres">
      <dgm:prSet presAssocID="{B77CF79C-A9E0-48E4-97FD-7D87DF7C5D6B}" presName="childShape" presStyleCnt="0"/>
      <dgm:spPr/>
    </dgm:pt>
    <dgm:pt modelId="{92B49AFF-E10B-4669-B417-18CDC7ED9E97}" type="pres">
      <dgm:prSet presAssocID="{E032E58F-0F74-4FAA-93B6-88680BF51D17}" presName="Name13" presStyleLbl="parChTrans1D2" presStyleIdx="9" presStyleCnt="10"/>
      <dgm:spPr/>
    </dgm:pt>
    <dgm:pt modelId="{46A00854-3B8B-48B5-9014-4D99E01DB1C9}" type="pres">
      <dgm:prSet presAssocID="{8F161833-825A-4D31-AA3D-AC0BAEF96B08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BB6E0103-3CE9-4AE5-8FF2-6730E5327E78}" srcId="{4BC03A56-9EF7-4479-A23C-D12569087EE0}" destId="{DC9EAB2E-3DF1-46BC-83A3-565BA3EB52F7}" srcOrd="1" destOrd="0" parTransId="{CE263006-9613-4B76-BA9A-915EC9F2D90E}" sibTransId="{37E03C77-ADD0-4397-8F32-13DEDE7B7175}"/>
    <dgm:cxn modelId="{6FBE4C04-B48D-433C-B45E-077AC47286EB}" type="presOf" srcId="{8F161833-825A-4D31-AA3D-AC0BAEF96B08}" destId="{46A00854-3B8B-48B5-9014-4D99E01DB1C9}" srcOrd="0" destOrd="0" presId="urn:microsoft.com/office/officeart/2005/8/layout/hierarchy3"/>
    <dgm:cxn modelId="{13C52B0E-3CA7-4936-AF4C-FAEB19F4E5D1}" type="presOf" srcId="{B77CF79C-A9E0-48E4-97FD-7D87DF7C5D6B}" destId="{47F5ADAC-497A-4F09-BD79-EC5BC26DD86D}" srcOrd="1" destOrd="0" presId="urn:microsoft.com/office/officeart/2005/8/layout/hierarchy3"/>
    <dgm:cxn modelId="{26489513-85C0-44C6-91EC-7F4DE758B8AA}" type="presOf" srcId="{70C6397F-D03D-4473-BD66-5B73D766F334}" destId="{D8D12372-7F1C-49D2-8D7B-CDDB2A783BFC}" srcOrd="0" destOrd="0" presId="urn:microsoft.com/office/officeart/2005/8/layout/hierarchy3"/>
    <dgm:cxn modelId="{E9CA9615-6C76-4892-8AA3-F62AE30A8171}" type="presOf" srcId="{23B37270-54F9-49D3-918A-2C781F86F78E}" destId="{B3B282CD-7AEE-4E73-8226-DF702D683D2C}" srcOrd="0" destOrd="0" presId="urn:microsoft.com/office/officeart/2005/8/layout/hierarchy3"/>
    <dgm:cxn modelId="{312DCA1F-5996-4B03-A36A-F39BB64A4AA0}" type="presOf" srcId="{CE263006-9613-4B76-BA9A-915EC9F2D90E}" destId="{81756186-ECA7-433A-BD82-2F31E1554DF5}" srcOrd="0" destOrd="0" presId="urn:microsoft.com/office/officeart/2005/8/layout/hierarchy3"/>
    <dgm:cxn modelId="{8A3AC520-8674-40FC-A7AF-656B3C30AAF8}" type="presOf" srcId="{4C0FA83F-77D4-4BDF-8FD3-ABC47DC0FF46}" destId="{DAB170B0-2A36-4D2D-BEBA-2DAF461B521C}" srcOrd="0" destOrd="0" presId="urn:microsoft.com/office/officeart/2005/8/layout/hierarchy3"/>
    <dgm:cxn modelId="{1563452C-2074-4A99-8A08-6EA790F8319E}" srcId="{ADD4D5F9-B50D-403C-BCA5-C58FF1523EDE}" destId="{AF10B4D3-BB0C-4589-9CCE-57DD7C7BD234}" srcOrd="0" destOrd="0" parTransId="{12396344-B9EC-4CF6-98BE-D8D2FABEE3E9}" sibTransId="{CC83CBF8-9F60-463E-A11C-11DEBAA36E92}"/>
    <dgm:cxn modelId="{2D26522C-CF04-418C-A90A-C41D18280629}" type="presOf" srcId="{4BC03A56-9EF7-4479-A23C-D12569087EE0}" destId="{563FA6CB-DAEC-4755-9019-C435AAF42512}" srcOrd="0" destOrd="0" presId="urn:microsoft.com/office/officeart/2005/8/layout/hierarchy3"/>
    <dgm:cxn modelId="{62AF5C2F-04D0-4974-AD63-AE84CB30E03F}" type="presOf" srcId="{1C1409A8-A4A8-41A1-949D-479F28031027}" destId="{B1F776E7-AE20-455E-BA9A-4284384EA280}" srcOrd="0" destOrd="0" presId="urn:microsoft.com/office/officeart/2005/8/layout/hierarchy3"/>
    <dgm:cxn modelId="{37462230-77C9-4F13-9B55-D8C95D4F0699}" srcId="{1C1409A8-A4A8-41A1-949D-479F28031027}" destId="{446C9369-4C77-466E-AC05-B36B9BB1E44F}" srcOrd="0" destOrd="0" parTransId="{32892500-D5C8-4013-B985-27591B3B2039}" sibTransId="{A65B9E2E-523C-4EE4-9DE3-707B32A52FC4}"/>
    <dgm:cxn modelId="{4D5D8538-BAFA-432A-BE31-C544150DCD5D}" srcId="{1C1409A8-A4A8-41A1-949D-479F28031027}" destId="{B77CF79C-A9E0-48E4-97FD-7D87DF7C5D6B}" srcOrd="5" destOrd="0" parTransId="{019DB086-58A0-46B3-A5B4-29537D96C69E}" sibTransId="{C3A34E96-6A1A-44EB-A458-F58023E49488}"/>
    <dgm:cxn modelId="{15EBA338-7AEB-4F6A-91C5-C9970FC07A3C}" type="presOf" srcId="{E5837FEE-20E6-4C47-8B4B-A822F133FE5B}" destId="{44BA2DEC-6163-4031-8FC2-9FBA2A7378A1}" srcOrd="0" destOrd="0" presId="urn:microsoft.com/office/officeart/2005/8/layout/hierarchy3"/>
    <dgm:cxn modelId="{99675A5F-DD7F-4545-9D83-DFC2366F3D89}" type="presOf" srcId="{0CFE5EFB-3186-402E-8CD6-186D520AD17C}" destId="{25E9253A-C47B-4041-9CA2-F61AF98E6456}" srcOrd="0" destOrd="0" presId="urn:microsoft.com/office/officeart/2005/8/layout/hierarchy3"/>
    <dgm:cxn modelId="{6A41B062-1D5A-4762-8238-0CB90C031AF2}" type="presOf" srcId="{CEE97793-7E24-4730-B746-B4249D6E9245}" destId="{B71F9CCD-6B6B-4CEF-95D2-527DFFEFAA81}" srcOrd="0" destOrd="0" presId="urn:microsoft.com/office/officeart/2005/8/layout/hierarchy3"/>
    <dgm:cxn modelId="{E85EE263-F364-4583-AB55-67177BC1511D}" type="presOf" srcId="{66A4976C-0FBF-40F3-A7C5-3F6F83F6512D}" destId="{7F826BE8-7577-4A24-9CF9-A872B164096E}" srcOrd="1" destOrd="0" presId="urn:microsoft.com/office/officeart/2005/8/layout/hierarchy3"/>
    <dgm:cxn modelId="{39B8EE44-6067-4D99-AEF9-1E7BB0F3DEE3}" srcId="{66A4976C-0FBF-40F3-A7C5-3F6F83F6512D}" destId="{4C0FA83F-77D4-4BDF-8FD3-ABC47DC0FF46}" srcOrd="1" destOrd="0" parTransId="{F20F259F-D5BE-479F-BBEC-EC0E8032261E}" sibTransId="{C03C1418-697F-48E5-A1F4-0EA6DD178193}"/>
    <dgm:cxn modelId="{B8E4334B-C967-4160-A200-001F5B1AA053}" type="presOf" srcId="{4BC03A56-9EF7-4479-A23C-D12569087EE0}" destId="{3A497C94-A844-436F-A035-4EB1462E918C}" srcOrd="1" destOrd="0" presId="urn:microsoft.com/office/officeart/2005/8/layout/hierarchy3"/>
    <dgm:cxn modelId="{38078D4D-FBC7-4581-B8C6-099A2CFBCB4A}" srcId="{446C9369-4C77-466E-AC05-B36B9BB1E44F}" destId="{E5837FEE-20E6-4C47-8B4B-A822F133FE5B}" srcOrd="1" destOrd="0" parTransId="{53397774-12B8-4E44-91B9-450351F04FA7}" sibTransId="{F405BCF2-932D-4CE8-A758-5F321F350968}"/>
    <dgm:cxn modelId="{39D4D471-3DF9-4730-9054-A83A1FE8F8A2}" type="presOf" srcId="{34F92E40-B98F-4602-8CCF-1FD71A3AD999}" destId="{5B4E0AD8-7352-47CE-AC1F-8F116762DA8B}" srcOrd="0" destOrd="0" presId="urn:microsoft.com/office/officeart/2005/8/layout/hierarchy3"/>
    <dgm:cxn modelId="{FC7FA972-C8C2-4423-BA2E-4048EB8102A7}" srcId="{66A4976C-0FBF-40F3-A7C5-3F6F83F6512D}" destId="{0CFE5EFB-3186-402E-8CD6-186D520AD17C}" srcOrd="0" destOrd="0" parTransId="{CEE97793-7E24-4730-B746-B4249D6E9245}" sibTransId="{F81C1833-7E86-44B8-8B17-91A6E5072B8A}"/>
    <dgm:cxn modelId="{01A01D75-A18F-40F2-8EA8-83AAE9677BC6}" type="presOf" srcId="{B77CF79C-A9E0-48E4-97FD-7D87DF7C5D6B}" destId="{FF942CA3-31C5-4739-8C3B-A617E0B0E3E8}" srcOrd="0" destOrd="0" presId="urn:microsoft.com/office/officeart/2005/8/layout/hierarchy3"/>
    <dgm:cxn modelId="{8786F975-A3D2-49CC-9C9A-82B13A145757}" type="presOf" srcId="{53397774-12B8-4E44-91B9-450351F04FA7}" destId="{E9DF13E1-06F4-49B2-8F8D-C6CA92C14E16}" srcOrd="0" destOrd="0" presId="urn:microsoft.com/office/officeart/2005/8/layout/hierarchy3"/>
    <dgm:cxn modelId="{65E9F257-870D-49B6-B7DD-D8E12E5C12EB}" type="presOf" srcId="{E032E58F-0F74-4FAA-93B6-88680BF51D17}" destId="{92B49AFF-E10B-4669-B417-18CDC7ED9E97}" srcOrd="0" destOrd="0" presId="urn:microsoft.com/office/officeart/2005/8/layout/hierarchy3"/>
    <dgm:cxn modelId="{11D9767D-0EE9-4724-9F2F-75FDBFB3DE6A}" srcId="{446C9369-4C77-466E-AC05-B36B9BB1E44F}" destId="{70C6397F-D03D-4473-BD66-5B73D766F334}" srcOrd="0" destOrd="0" parTransId="{85EE0DC5-8283-433A-B2E2-AFA10D87B1B2}" sibTransId="{93AC20A7-F837-406C-A70B-4E31746C1027}"/>
    <dgm:cxn modelId="{4935117E-604F-4D09-ADD7-5423DEA615F7}" type="presOf" srcId="{F20F259F-D5BE-479F-BBEC-EC0E8032261E}" destId="{AB4C3F81-BBF2-4DD8-938A-A7ED9D74B163}" srcOrd="0" destOrd="0" presId="urn:microsoft.com/office/officeart/2005/8/layout/hierarchy3"/>
    <dgm:cxn modelId="{A2507480-C11E-4A5F-ACA3-4476B40A8DFA}" srcId="{1C1409A8-A4A8-41A1-949D-479F28031027}" destId="{66A4976C-0FBF-40F3-A7C5-3F6F83F6512D}" srcOrd="4" destOrd="0" parTransId="{E18AFDC7-E6DB-4E2A-94ED-448B35FEFCE8}" sibTransId="{B8C0ACE6-846D-4853-82EB-E5ED0CB937A0}"/>
    <dgm:cxn modelId="{E02B6487-0E88-4A84-B26E-7F7114B68EB8}" srcId="{1C1409A8-A4A8-41A1-949D-479F28031027}" destId="{52866FEB-B675-44F8-A643-835F0932A396}" srcOrd="1" destOrd="0" parTransId="{44C07E3F-4C6B-4DE2-BE61-883A1CB83C47}" sibTransId="{629B946E-7FC4-4203-877A-439B78405162}"/>
    <dgm:cxn modelId="{23C558A0-DE43-47FC-8927-3753E6F8A4DC}" srcId="{1C1409A8-A4A8-41A1-949D-479F28031027}" destId="{4BC03A56-9EF7-4479-A23C-D12569087EE0}" srcOrd="3" destOrd="0" parTransId="{0F512271-5D84-4BB4-A9B8-1CFBEAFFD9DD}" sibTransId="{63D68428-FB01-4BD8-BB6C-AE3484F53F1B}"/>
    <dgm:cxn modelId="{CA77A7A1-E8B5-4446-B247-901037E40FEF}" type="presOf" srcId="{446C9369-4C77-466E-AC05-B36B9BB1E44F}" destId="{F934A8CF-4188-4B1A-B71F-57C303E9F5D6}" srcOrd="0" destOrd="0" presId="urn:microsoft.com/office/officeart/2005/8/layout/hierarchy3"/>
    <dgm:cxn modelId="{6BC55AA4-5E10-40F8-8CFC-8C482FB29DE4}" srcId="{52866FEB-B675-44F8-A643-835F0932A396}" destId="{34F92E40-B98F-4602-8CCF-1FD71A3AD999}" srcOrd="0" destOrd="0" parTransId="{E9E3E0E2-4627-4D14-8AF2-B263AD7A83FD}" sibTransId="{2FE84DC5-401B-49A0-85C9-9CDB853C641B}"/>
    <dgm:cxn modelId="{C8995CA5-F8AD-4698-8D5B-8C1130463B42}" type="presOf" srcId="{85EE0DC5-8283-433A-B2E2-AFA10D87B1B2}" destId="{BD367E00-6C3A-4E04-8302-C2C010FB8216}" srcOrd="0" destOrd="0" presId="urn:microsoft.com/office/officeart/2005/8/layout/hierarchy3"/>
    <dgm:cxn modelId="{ADF199B2-54DD-4622-91A3-6C5FAAFF3DD8}" type="presOf" srcId="{8090A10E-18E9-41A9-8C17-F239DCB38474}" destId="{AD44D601-485F-4C4E-82FB-76F6030FD472}" srcOrd="0" destOrd="0" presId="urn:microsoft.com/office/officeart/2005/8/layout/hierarchy3"/>
    <dgm:cxn modelId="{78224FB4-8B16-42E2-BB9C-780653A7A09F}" type="presOf" srcId="{12396344-B9EC-4CF6-98BE-D8D2FABEE3E9}" destId="{D708FD0A-9E04-49FA-9DAF-AF77F3C3F120}" srcOrd="0" destOrd="0" presId="urn:microsoft.com/office/officeart/2005/8/layout/hierarchy3"/>
    <dgm:cxn modelId="{F577D1B7-1210-42F4-AB70-72BDF43487D7}" srcId="{B77CF79C-A9E0-48E4-97FD-7D87DF7C5D6B}" destId="{8F161833-825A-4D31-AA3D-AC0BAEF96B08}" srcOrd="0" destOrd="0" parTransId="{E032E58F-0F74-4FAA-93B6-88680BF51D17}" sibTransId="{D7382326-9074-4AF9-9584-072099E44EB2}"/>
    <dgm:cxn modelId="{4014CFC1-238E-41FB-88A9-E0BDACC64A60}" type="presOf" srcId="{52866FEB-B675-44F8-A643-835F0932A396}" destId="{0372000C-E5FC-4277-A6F2-5D201F8B9DF7}" srcOrd="0" destOrd="0" presId="urn:microsoft.com/office/officeart/2005/8/layout/hierarchy3"/>
    <dgm:cxn modelId="{B5D399C2-2D0A-4FDB-9F67-43D933756D12}" type="presOf" srcId="{DC9EAB2E-3DF1-46BC-83A3-565BA3EB52F7}" destId="{51A93E1A-CD4D-4A90-9BAD-A649D69BC26E}" srcOrd="0" destOrd="0" presId="urn:microsoft.com/office/officeart/2005/8/layout/hierarchy3"/>
    <dgm:cxn modelId="{5D4353CA-87A7-4292-A416-D2C5399DC302}" type="presOf" srcId="{66A4976C-0FBF-40F3-A7C5-3F6F83F6512D}" destId="{3B5840AE-9939-4AE8-BE8B-6D41BED34B9F}" srcOrd="0" destOrd="0" presId="urn:microsoft.com/office/officeart/2005/8/layout/hierarchy3"/>
    <dgm:cxn modelId="{3B5D58D6-FF9F-4C25-B45D-E8FC08AF16A1}" type="presOf" srcId="{ADD4D5F9-B50D-403C-BCA5-C58FF1523EDE}" destId="{21ADA07B-BF96-49BD-A527-36DC676A45DE}" srcOrd="1" destOrd="0" presId="urn:microsoft.com/office/officeart/2005/8/layout/hierarchy3"/>
    <dgm:cxn modelId="{FA9710D7-493F-4628-BF9F-3101097C529A}" srcId="{446C9369-4C77-466E-AC05-B36B9BB1E44F}" destId="{9017D786-2AE7-4AB3-91C7-BE85C8E2E7CE}" srcOrd="2" destOrd="0" parTransId="{23B37270-54F9-49D3-918A-2C781F86F78E}" sibTransId="{2B51E86C-395F-4DDE-A90A-0DFB04DD1027}"/>
    <dgm:cxn modelId="{05C86FDD-5358-49AB-85C9-931BD0018597}" srcId="{4BC03A56-9EF7-4479-A23C-D12569087EE0}" destId="{8090A10E-18E9-41A9-8C17-F239DCB38474}" srcOrd="0" destOrd="0" parTransId="{51412112-ABDE-46BE-8B03-836733C7EDB5}" sibTransId="{2CD551CF-B859-4C36-ABE9-5EFB1E3100FC}"/>
    <dgm:cxn modelId="{0EE57ADE-3C52-4837-9158-0C175BD6D66B}" type="presOf" srcId="{52866FEB-B675-44F8-A643-835F0932A396}" destId="{9A34E4B0-ED87-4292-ABBD-DC6117B0CF98}" srcOrd="1" destOrd="0" presId="urn:microsoft.com/office/officeart/2005/8/layout/hierarchy3"/>
    <dgm:cxn modelId="{6AD460DF-483F-41DF-BD89-E1B69ECC4722}" type="presOf" srcId="{446C9369-4C77-466E-AC05-B36B9BB1E44F}" destId="{0B66E444-4D1C-4963-A78E-12A5E3F41E33}" srcOrd="1" destOrd="0" presId="urn:microsoft.com/office/officeart/2005/8/layout/hierarchy3"/>
    <dgm:cxn modelId="{36A283E6-7D4B-43BD-8D02-9CFB7FB6A042}" type="presOf" srcId="{9017D786-2AE7-4AB3-91C7-BE85C8E2E7CE}" destId="{3EA98B1E-1D74-4407-AF8B-4989F99F8455}" srcOrd="0" destOrd="0" presId="urn:microsoft.com/office/officeart/2005/8/layout/hierarchy3"/>
    <dgm:cxn modelId="{9C0F33EB-8809-4951-AE8A-0E4E01D6C960}" type="presOf" srcId="{ADD4D5F9-B50D-403C-BCA5-C58FF1523EDE}" destId="{C03C9111-F127-425C-ADDC-5FE87EBBB2B0}" srcOrd="0" destOrd="0" presId="urn:microsoft.com/office/officeart/2005/8/layout/hierarchy3"/>
    <dgm:cxn modelId="{22552DF2-1A75-488D-9D7D-E6733CC475E6}" type="presOf" srcId="{E9E3E0E2-4627-4D14-8AF2-B263AD7A83FD}" destId="{B104928F-549C-421B-8583-51BCC37C422A}" srcOrd="0" destOrd="0" presId="urn:microsoft.com/office/officeart/2005/8/layout/hierarchy3"/>
    <dgm:cxn modelId="{0AEDE3F5-D5D2-4A2C-80C3-A2C314E4076F}" type="presOf" srcId="{AF10B4D3-BB0C-4589-9CCE-57DD7C7BD234}" destId="{2843354D-F213-4420-96C7-88AFB34D0E0A}" srcOrd="0" destOrd="0" presId="urn:microsoft.com/office/officeart/2005/8/layout/hierarchy3"/>
    <dgm:cxn modelId="{D51D08F8-CC62-427A-AFCD-9F3459BF040A}" type="presOf" srcId="{51412112-ABDE-46BE-8B03-836733C7EDB5}" destId="{62A774B3-EAB6-4AD0-AE9D-338EFFDD9E00}" srcOrd="0" destOrd="0" presId="urn:microsoft.com/office/officeart/2005/8/layout/hierarchy3"/>
    <dgm:cxn modelId="{A606A3FF-FC11-458A-806D-E80D0B2ADFDF}" srcId="{1C1409A8-A4A8-41A1-949D-479F28031027}" destId="{ADD4D5F9-B50D-403C-BCA5-C58FF1523EDE}" srcOrd="2" destOrd="0" parTransId="{998022C1-6797-4C30-8A15-97A6B8C8B761}" sibTransId="{73CCB87A-F467-4EC9-9A33-E3A1CB1703A4}"/>
    <dgm:cxn modelId="{B9972280-E5B0-4FB2-9B10-537D628BB444}" type="presParOf" srcId="{B1F776E7-AE20-455E-BA9A-4284384EA280}" destId="{1A127ADF-CC8B-40DB-A4E9-E446FED8C388}" srcOrd="0" destOrd="0" presId="urn:microsoft.com/office/officeart/2005/8/layout/hierarchy3"/>
    <dgm:cxn modelId="{4E2E4A91-3528-489F-96E4-7929CB1EBF22}" type="presParOf" srcId="{1A127ADF-CC8B-40DB-A4E9-E446FED8C388}" destId="{6DA19068-AC3F-4936-A121-7DEDE54A616B}" srcOrd="0" destOrd="0" presId="urn:microsoft.com/office/officeart/2005/8/layout/hierarchy3"/>
    <dgm:cxn modelId="{2FFAC268-300D-4604-A498-C9FE8B2FBED7}" type="presParOf" srcId="{6DA19068-AC3F-4936-A121-7DEDE54A616B}" destId="{F934A8CF-4188-4B1A-B71F-57C303E9F5D6}" srcOrd="0" destOrd="0" presId="urn:microsoft.com/office/officeart/2005/8/layout/hierarchy3"/>
    <dgm:cxn modelId="{BDDB4F48-FC7D-4CC1-AEE6-6408F8A33732}" type="presParOf" srcId="{6DA19068-AC3F-4936-A121-7DEDE54A616B}" destId="{0B66E444-4D1C-4963-A78E-12A5E3F41E33}" srcOrd="1" destOrd="0" presId="urn:microsoft.com/office/officeart/2005/8/layout/hierarchy3"/>
    <dgm:cxn modelId="{174D881A-F123-4ACD-AC6F-35C4AA0BCE8A}" type="presParOf" srcId="{1A127ADF-CC8B-40DB-A4E9-E446FED8C388}" destId="{BFB8E38F-090E-4B35-9244-DC376EFACA74}" srcOrd="1" destOrd="0" presId="urn:microsoft.com/office/officeart/2005/8/layout/hierarchy3"/>
    <dgm:cxn modelId="{53B9CFEA-34D9-4972-8ED5-C4C494B2DDB6}" type="presParOf" srcId="{BFB8E38F-090E-4B35-9244-DC376EFACA74}" destId="{BD367E00-6C3A-4E04-8302-C2C010FB8216}" srcOrd="0" destOrd="0" presId="urn:microsoft.com/office/officeart/2005/8/layout/hierarchy3"/>
    <dgm:cxn modelId="{C1342FA6-F8E5-4A1E-8334-504496B82C54}" type="presParOf" srcId="{BFB8E38F-090E-4B35-9244-DC376EFACA74}" destId="{D8D12372-7F1C-49D2-8D7B-CDDB2A783BFC}" srcOrd="1" destOrd="0" presId="urn:microsoft.com/office/officeart/2005/8/layout/hierarchy3"/>
    <dgm:cxn modelId="{15E0CD6F-403C-4DA9-A22C-170E7C51CB0D}" type="presParOf" srcId="{BFB8E38F-090E-4B35-9244-DC376EFACA74}" destId="{E9DF13E1-06F4-49B2-8F8D-C6CA92C14E16}" srcOrd="2" destOrd="0" presId="urn:microsoft.com/office/officeart/2005/8/layout/hierarchy3"/>
    <dgm:cxn modelId="{4C8B1DD8-E756-48E7-A103-D853FA258DFC}" type="presParOf" srcId="{BFB8E38F-090E-4B35-9244-DC376EFACA74}" destId="{44BA2DEC-6163-4031-8FC2-9FBA2A7378A1}" srcOrd="3" destOrd="0" presId="urn:microsoft.com/office/officeart/2005/8/layout/hierarchy3"/>
    <dgm:cxn modelId="{BDD79FAE-AC42-41F5-BF7E-0C88993949BD}" type="presParOf" srcId="{BFB8E38F-090E-4B35-9244-DC376EFACA74}" destId="{B3B282CD-7AEE-4E73-8226-DF702D683D2C}" srcOrd="4" destOrd="0" presId="urn:microsoft.com/office/officeart/2005/8/layout/hierarchy3"/>
    <dgm:cxn modelId="{8E46CDB8-462C-4AD8-8091-90516B8E7BDA}" type="presParOf" srcId="{BFB8E38F-090E-4B35-9244-DC376EFACA74}" destId="{3EA98B1E-1D74-4407-AF8B-4989F99F8455}" srcOrd="5" destOrd="0" presId="urn:microsoft.com/office/officeart/2005/8/layout/hierarchy3"/>
    <dgm:cxn modelId="{AB3192F8-50D8-45FA-91D1-E46103E4BEBB}" type="presParOf" srcId="{B1F776E7-AE20-455E-BA9A-4284384EA280}" destId="{7DE756F0-B6D3-4E6E-8729-BD71E5BFC507}" srcOrd="1" destOrd="0" presId="urn:microsoft.com/office/officeart/2005/8/layout/hierarchy3"/>
    <dgm:cxn modelId="{B867DF5E-162F-4296-A906-42D771EC9F49}" type="presParOf" srcId="{7DE756F0-B6D3-4E6E-8729-BD71E5BFC507}" destId="{36212369-FA72-4849-8E5C-A6F9344928F1}" srcOrd="0" destOrd="0" presId="urn:microsoft.com/office/officeart/2005/8/layout/hierarchy3"/>
    <dgm:cxn modelId="{27C364C9-7123-4377-B5CB-C6E00F192F68}" type="presParOf" srcId="{36212369-FA72-4849-8E5C-A6F9344928F1}" destId="{0372000C-E5FC-4277-A6F2-5D201F8B9DF7}" srcOrd="0" destOrd="0" presId="urn:microsoft.com/office/officeart/2005/8/layout/hierarchy3"/>
    <dgm:cxn modelId="{7B500B24-7095-4B8A-B4C1-65E87E3472A1}" type="presParOf" srcId="{36212369-FA72-4849-8E5C-A6F9344928F1}" destId="{9A34E4B0-ED87-4292-ABBD-DC6117B0CF98}" srcOrd="1" destOrd="0" presId="urn:microsoft.com/office/officeart/2005/8/layout/hierarchy3"/>
    <dgm:cxn modelId="{A1D1A3FE-110A-4762-81C8-149C3808B651}" type="presParOf" srcId="{7DE756F0-B6D3-4E6E-8729-BD71E5BFC507}" destId="{967A1D70-7280-412B-B0EC-A87AB529D961}" srcOrd="1" destOrd="0" presId="urn:microsoft.com/office/officeart/2005/8/layout/hierarchy3"/>
    <dgm:cxn modelId="{39E25BF1-83E1-425B-9DD6-EB9CE33EA1A7}" type="presParOf" srcId="{967A1D70-7280-412B-B0EC-A87AB529D961}" destId="{B104928F-549C-421B-8583-51BCC37C422A}" srcOrd="0" destOrd="0" presId="urn:microsoft.com/office/officeart/2005/8/layout/hierarchy3"/>
    <dgm:cxn modelId="{34EFC882-B77D-4B24-9EF1-B166111ECF75}" type="presParOf" srcId="{967A1D70-7280-412B-B0EC-A87AB529D961}" destId="{5B4E0AD8-7352-47CE-AC1F-8F116762DA8B}" srcOrd="1" destOrd="0" presId="urn:microsoft.com/office/officeart/2005/8/layout/hierarchy3"/>
    <dgm:cxn modelId="{B6860E88-118E-474A-9B4E-CB06647D3698}" type="presParOf" srcId="{B1F776E7-AE20-455E-BA9A-4284384EA280}" destId="{52CE539A-9E1B-4A40-A974-B8B8C8DF4236}" srcOrd="2" destOrd="0" presId="urn:microsoft.com/office/officeart/2005/8/layout/hierarchy3"/>
    <dgm:cxn modelId="{68F9BF75-8A5E-4241-94CF-AE007E01DB85}" type="presParOf" srcId="{52CE539A-9E1B-4A40-A974-B8B8C8DF4236}" destId="{6CAC0D90-C293-4C86-B318-6D8AC4F5109A}" srcOrd="0" destOrd="0" presId="urn:microsoft.com/office/officeart/2005/8/layout/hierarchy3"/>
    <dgm:cxn modelId="{D4A194BA-6314-4BD3-A5C5-234C9D7333B9}" type="presParOf" srcId="{6CAC0D90-C293-4C86-B318-6D8AC4F5109A}" destId="{C03C9111-F127-425C-ADDC-5FE87EBBB2B0}" srcOrd="0" destOrd="0" presId="urn:microsoft.com/office/officeart/2005/8/layout/hierarchy3"/>
    <dgm:cxn modelId="{615C8AA0-F1ED-40B6-977B-AE2D17B00C73}" type="presParOf" srcId="{6CAC0D90-C293-4C86-B318-6D8AC4F5109A}" destId="{21ADA07B-BF96-49BD-A527-36DC676A45DE}" srcOrd="1" destOrd="0" presId="urn:microsoft.com/office/officeart/2005/8/layout/hierarchy3"/>
    <dgm:cxn modelId="{A50F822E-8BE4-424C-9392-0D1BBB02B4CE}" type="presParOf" srcId="{52CE539A-9E1B-4A40-A974-B8B8C8DF4236}" destId="{217A2CBE-80A1-438C-A342-C43FE536CA10}" srcOrd="1" destOrd="0" presId="urn:microsoft.com/office/officeart/2005/8/layout/hierarchy3"/>
    <dgm:cxn modelId="{AD5719B2-720E-49B7-A3F2-C5F0C5E5BA33}" type="presParOf" srcId="{217A2CBE-80A1-438C-A342-C43FE536CA10}" destId="{D708FD0A-9E04-49FA-9DAF-AF77F3C3F120}" srcOrd="0" destOrd="0" presId="urn:microsoft.com/office/officeart/2005/8/layout/hierarchy3"/>
    <dgm:cxn modelId="{5124B0C8-CD0B-49C8-BF92-3EA993A60BEA}" type="presParOf" srcId="{217A2CBE-80A1-438C-A342-C43FE536CA10}" destId="{2843354D-F213-4420-96C7-88AFB34D0E0A}" srcOrd="1" destOrd="0" presId="urn:microsoft.com/office/officeart/2005/8/layout/hierarchy3"/>
    <dgm:cxn modelId="{EE5AE82F-0CC1-4085-BEFF-2194E5F893D6}" type="presParOf" srcId="{B1F776E7-AE20-455E-BA9A-4284384EA280}" destId="{AA995F25-98E1-4C20-B528-2EC4278E7100}" srcOrd="3" destOrd="0" presId="urn:microsoft.com/office/officeart/2005/8/layout/hierarchy3"/>
    <dgm:cxn modelId="{DDF3B5EA-CAEE-475A-A118-C7AAB3EB700B}" type="presParOf" srcId="{AA995F25-98E1-4C20-B528-2EC4278E7100}" destId="{AEEC21AB-B9DE-45BC-B823-597A3BD5CF22}" srcOrd="0" destOrd="0" presId="urn:microsoft.com/office/officeart/2005/8/layout/hierarchy3"/>
    <dgm:cxn modelId="{A3DF03BC-A61C-4B2A-B431-122AD928E5FF}" type="presParOf" srcId="{AEEC21AB-B9DE-45BC-B823-597A3BD5CF22}" destId="{563FA6CB-DAEC-4755-9019-C435AAF42512}" srcOrd="0" destOrd="0" presId="urn:microsoft.com/office/officeart/2005/8/layout/hierarchy3"/>
    <dgm:cxn modelId="{6D81453D-1503-4BC6-8D03-1D4EBFB55A97}" type="presParOf" srcId="{AEEC21AB-B9DE-45BC-B823-597A3BD5CF22}" destId="{3A497C94-A844-436F-A035-4EB1462E918C}" srcOrd="1" destOrd="0" presId="urn:microsoft.com/office/officeart/2005/8/layout/hierarchy3"/>
    <dgm:cxn modelId="{DAB246C4-B3F3-4DD0-8FC4-C1ADEA9C773F}" type="presParOf" srcId="{AA995F25-98E1-4C20-B528-2EC4278E7100}" destId="{12308069-7F17-426C-B76C-A6133700D6BF}" srcOrd="1" destOrd="0" presId="urn:microsoft.com/office/officeart/2005/8/layout/hierarchy3"/>
    <dgm:cxn modelId="{CF2EEABA-3AF2-4961-B277-EC9C322AB2CD}" type="presParOf" srcId="{12308069-7F17-426C-B76C-A6133700D6BF}" destId="{62A774B3-EAB6-4AD0-AE9D-338EFFDD9E00}" srcOrd="0" destOrd="0" presId="urn:microsoft.com/office/officeart/2005/8/layout/hierarchy3"/>
    <dgm:cxn modelId="{1E66020D-4BD3-4603-9FED-50BCDFEA37DD}" type="presParOf" srcId="{12308069-7F17-426C-B76C-A6133700D6BF}" destId="{AD44D601-485F-4C4E-82FB-76F6030FD472}" srcOrd="1" destOrd="0" presId="urn:microsoft.com/office/officeart/2005/8/layout/hierarchy3"/>
    <dgm:cxn modelId="{E2CC431A-DF80-481E-AB70-10DB3E5DF56B}" type="presParOf" srcId="{12308069-7F17-426C-B76C-A6133700D6BF}" destId="{81756186-ECA7-433A-BD82-2F31E1554DF5}" srcOrd="2" destOrd="0" presId="urn:microsoft.com/office/officeart/2005/8/layout/hierarchy3"/>
    <dgm:cxn modelId="{FCAC3A46-E370-4577-8862-B65518CE1506}" type="presParOf" srcId="{12308069-7F17-426C-B76C-A6133700D6BF}" destId="{51A93E1A-CD4D-4A90-9BAD-A649D69BC26E}" srcOrd="3" destOrd="0" presId="urn:microsoft.com/office/officeart/2005/8/layout/hierarchy3"/>
    <dgm:cxn modelId="{7612578B-7C31-49DA-821B-B069AF30A55C}" type="presParOf" srcId="{B1F776E7-AE20-455E-BA9A-4284384EA280}" destId="{2DCEF9E0-6345-4F08-A8C9-4B216C04EBEB}" srcOrd="4" destOrd="0" presId="urn:microsoft.com/office/officeart/2005/8/layout/hierarchy3"/>
    <dgm:cxn modelId="{5E52C455-4FBB-4258-8C3F-C32E31CB7DCD}" type="presParOf" srcId="{2DCEF9E0-6345-4F08-A8C9-4B216C04EBEB}" destId="{D00FEC77-4A86-49B1-988D-8E3BBF6DD0D1}" srcOrd="0" destOrd="0" presId="urn:microsoft.com/office/officeart/2005/8/layout/hierarchy3"/>
    <dgm:cxn modelId="{56C0A23C-F6F6-4170-8409-C77EB5D7FC84}" type="presParOf" srcId="{D00FEC77-4A86-49B1-988D-8E3BBF6DD0D1}" destId="{3B5840AE-9939-4AE8-BE8B-6D41BED34B9F}" srcOrd="0" destOrd="0" presId="urn:microsoft.com/office/officeart/2005/8/layout/hierarchy3"/>
    <dgm:cxn modelId="{3FDC4EEC-BEFE-4A8C-B161-B3219BDA7822}" type="presParOf" srcId="{D00FEC77-4A86-49B1-988D-8E3BBF6DD0D1}" destId="{7F826BE8-7577-4A24-9CF9-A872B164096E}" srcOrd="1" destOrd="0" presId="urn:microsoft.com/office/officeart/2005/8/layout/hierarchy3"/>
    <dgm:cxn modelId="{F682435C-F77E-4A0F-A9A5-245329F2F710}" type="presParOf" srcId="{2DCEF9E0-6345-4F08-A8C9-4B216C04EBEB}" destId="{717545F0-BC78-43AD-9A14-BADF7D1C5C63}" srcOrd="1" destOrd="0" presId="urn:microsoft.com/office/officeart/2005/8/layout/hierarchy3"/>
    <dgm:cxn modelId="{FC96499C-0DE1-4D4F-B039-14382922A17C}" type="presParOf" srcId="{717545F0-BC78-43AD-9A14-BADF7D1C5C63}" destId="{B71F9CCD-6B6B-4CEF-95D2-527DFFEFAA81}" srcOrd="0" destOrd="0" presId="urn:microsoft.com/office/officeart/2005/8/layout/hierarchy3"/>
    <dgm:cxn modelId="{4A908ADB-3052-4030-B488-62DF8475391C}" type="presParOf" srcId="{717545F0-BC78-43AD-9A14-BADF7D1C5C63}" destId="{25E9253A-C47B-4041-9CA2-F61AF98E6456}" srcOrd="1" destOrd="0" presId="urn:microsoft.com/office/officeart/2005/8/layout/hierarchy3"/>
    <dgm:cxn modelId="{DF73ED2A-20D2-483A-9CAE-DB021362C790}" type="presParOf" srcId="{717545F0-BC78-43AD-9A14-BADF7D1C5C63}" destId="{AB4C3F81-BBF2-4DD8-938A-A7ED9D74B163}" srcOrd="2" destOrd="0" presId="urn:microsoft.com/office/officeart/2005/8/layout/hierarchy3"/>
    <dgm:cxn modelId="{8620C48E-73D1-4F55-90E3-48471B7CE8E5}" type="presParOf" srcId="{717545F0-BC78-43AD-9A14-BADF7D1C5C63}" destId="{DAB170B0-2A36-4D2D-BEBA-2DAF461B521C}" srcOrd="3" destOrd="0" presId="urn:microsoft.com/office/officeart/2005/8/layout/hierarchy3"/>
    <dgm:cxn modelId="{A103A1E6-CE8C-4B71-9F91-E8690A009F27}" type="presParOf" srcId="{B1F776E7-AE20-455E-BA9A-4284384EA280}" destId="{EDF20F6F-5F12-4CAB-982C-867A8502DDF1}" srcOrd="5" destOrd="0" presId="urn:microsoft.com/office/officeart/2005/8/layout/hierarchy3"/>
    <dgm:cxn modelId="{A81F6511-8C73-4021-85EE-2A59B81B0E1D}" type="presParOf" srcId="{EDF20F6F-5F12-4CAB-982C-867A8502DDF1}" destId="{DE8CBBE0-54CA-4C9B-B9F7-677F473D4694}" srcOrd="0" destOrd="0" presId="urn:microsoft.com/office/officeart/2005/8/layout/hierarchy3"/>
    <dgm:cxn modelId="{5BDCB0CD-092B-47CB-B176-E9F4FEB0E77A}" type="presParOf" srcId="{DE8CBBE0-54CA-4C9B-B9F7-677F473D4694}" destId="{FF942CA3-31C5-4739-8C3B-A617E0B0E3E8}" srcOrd="0" destOrd="0" presId="urn:microsoft.com/office/officeart/2005/8/layout/hierarchy3"/>
    <dgm:cxn modelId="{2F091D56-EB9D-486F-BF61-18CC6CE96135}" type="presParOf" srcId="{DE8CBBE0-54CA-4C9B-B9F7-677F473D4694}" destId="{47F5ADAC-497A-4F09-BD79-EC5BC26DD86D}" srcOrd="1" destOrd="0" presId="urn:microsoft.com/office/officeart/2005/8/layout/hierarchy3"/>
    <dgm:cxn modelId="{B22C84DD-352D-4D9B-9886-43BA62C4BD9F}" type="presParOf" srcId="{EDF20F6F-5F12-4CAB-982C-867A8502DDF1}" destId="{7E792B7B-78DE-494A-AFF3-F22864360CF1}" srcOrd="1" destOrd="0" presId="urn:microsoft.com/office/officeart/2005/8/layout/hierarchy3"/>
    <dgm:cxn modelId="{EA76B3C1-0630-455E-84D5-77369B62D2F3}" type="presParOf" srcId="{7E792B7B-78DE-494A-AFF3-F22864360CF1}" destId="{92B49AFF-E10B-4669-B417-18CDC7ED9E97}" srcOrd="0" destOrd="0" presId="urn:microsoft.com/office/officeart/2005/8/layout/hierarchy3"/>
    <dgm:cxn modelId="{7BBBCA8A-1A38-408D-81CC-B477A34ED1DF}" type="presParOf" srcId="{7E792B7B-78DE-494A-AFF3-F22864360CF1}" destId="{46A00854-3B8B-48B5-9014-4D99E01DB1C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5030A-A6DC-4F1C-96C6-80657608B67F}">
      <dsp:nvSpPr>
        <dsp:cNvPr id="0" name=""/>
        <dsp:cNvSpPr/>
      </dsp:nvSpPr>
      <dsp:spPr>
        <a:xfrm>
          <a:off x="579451" y="0"/>
          <a:ext cx="6567115" cy="466586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4B106-CEF3-4AC5-ABE5-738E0488BB4E}">
      <dsp:nvSpPr>
        <dsp:cNvPr id="0" name=""/>
        <dsp:cNvSpPr/>
      </dsp:nvSpPr>
      <dsp:spPr>
        <a:xfrm>
          <a:off x="8299" y="1399761"/>
          <a:ext cx="2486812" cy="18663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Internet Safety</a:t>
          </a:r>
        </a:p>
      </dsp:txBody>
      <dsp:txXfrm>
        <a:off x="99407" y="1490869"/>
        <a:ext cx="2304596" cy="1684132"/>
      </dsp:txXfrm>
    </dsp:sp>
    <dsp:sp modelId="{62EF99D1-F8E7-404B-BE22-C7990835BBBE}">
      <dsp:nvSpPr>
        <dsp:cNvPr id="0" name=""/>
        <dsp:cNvSpPr/>
      </dsp:nvSpPr>
      <dsp:spPr>
        <a:xfrm>
          <a:off x="2619602" y="1399761"/>
          <a:ext cx="2486812" cy="18663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Cyber Security Fundamentals</a:t>
          </a:r>
        </a:p>
      </dsp:txBody>
      <dsp:txXfrm>
        <a:off x="2710710" y="1490869"/>
        <a:ext cx="2304596" cy="1684132"/>
      </dsp:txXfrm>
    </dsp:sp>
    <dsp:sp modelId="{89655F63-F7A1-4AA1-BE9E-B32C603D69CC}">
      <dsp:nvSpPr>
        <dsp:cNvPr id="0" name=""/>
        <dsp:cNvSpPr/>
      </dsp:nvSpPr>
      <dsp:spPr>
        <a:xfrm>
          <a:off x="5230906" y="1399761"/>
          <a:ext cx="2486812" cy="18663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Cyber Security</a:t>
          </a:r>
        </a:p>
      </dsp:txBody>
      <dsp:txXfrm>
        <a:off x="5322014" y="1490869"/>
        <a:ext cx="2304596" cy="16841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34A8CF-4188-4B1A-B71F-57C303E9F5D6}">
      <dsp:nvSpPr>
        <dsp:cNvPr id="0" name=""/>
        <dsp:cNvSpPr/>
      </dsp:nvSpPr>
      <dsp:spPr>
        <a:xfrm>
          <a:off x="7453" y="1489845"/>
          <a:ext cx="1201101" cy="600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SCQF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Level 4</a:t>
          </a:r>
        </a:p>
      </dsp:txBody>
      <dsp:txXfrm>
        <a:off x="25043" y="1507435"/>
        <a:ext cx="1165921" cy="565370"/>
      </dsp:txXfrm>
    </dsp:sp>
    <dsp:sp modelId="{BD367E00-6C3A-4E04-8302-C2C010FB8216}">
      <dsp:nvSpPr>
        <dsp:cNvPr id="0" name=""/>
        <dsp:cNvSpPr/>
      </dsp:nvSpPr>
      <dsp:spPr>
        <a:xfrm>
          <a:off x="127563" y="2090396"/>
          <a:ext cx="120110" cy="450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413"/>
              </a:lnTo>
              <a:lnTo>
                <a:pt x="120110" y="4504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12372-7F1C-49D2-8D7B-CDDB2A783BFC}">
      <dsp:nvSpPr>
        <dsp:cNvPr id="0" name=""/>
        <dsp:cNvSpPr/>
      </dsp:nvSpPr>
      <dsp:spPr>
        <a:xfrm>
          <a:off x="247673" y="2240533"/>
          <a:ext cx="960881" cy="60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NPA Cyber Security</a:t>
          </a:r>
        </a:p>
      </dsp:txBody>
      <dsp:txXfrm>
        <a:off x="265263" y="2258123"/>
        <a:ext cx="925701" cy="565370"/>
      </dsp:txXfrm>
    </dsp:sp>
    <dsp:sp modelId="{E9DF13E1-06F4-49B2-8F8D-C6CA92C14E16}">
      <dsp:nvSpPr>
        <dsp:cNvPr id="0" name=""/>
        <dsp:cNvSpPr/>
      </dsp:nvSpPr>
      <dsp:spPr>
        <a:xfrm>
          <a:off x="127563" y="2090396"/>
          <a:ext cx="120110" cy="1201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1101"/>
              </a:lnTo>
              <a:lnTo>
                <a:pt x="120110" y="120110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BA2DEC-6163-4031-8FC2-9FBA2A7378A1}">
      <dsp:nvSpPr>
        <dsp:cNvPr id="0" name=""/>
        <dsp:cNvSpPr/>
      </dsp:nvSpPr>
      <dsp:spPr>
        <a:xfrm>
          <a:off x="247673" y="2991222"/>
          <a:ext cx="960881" cy="60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Cyber Security Fundamentals</a:t>
          </a:r>
        </a:p>
      </dsp:txBody>
      <dsp:txXfrm>
        <a:off x="265263" y="3008812"/>
        <a:ext cx="925701" cy="565370"/>
      </dsp:txXfrm>
    </dsp:sp>
    <dsp:sp modelId="{B3B282CD-7AEE-4E73-8226-DF702D683D2C}">
      <dsp:nvSpPr>
        <dsp:cNvPr id="0" name=""/>
        <dsp:cNvSpPr/>
      </dsp:nvSpPr>
      <dsp:spPr>
        <a:xfrm>
          <a:off x="127563" y="2090396"/>
          <a:ext cx="120110" cy="1951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1790"/>
              </a:lnTo>
              <a:lnTo>
                <a:pt x="120110" y="195179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A98B1E-1D74-4407-AF8B-4989F99F8455}">
      <dsp:nvSpPr>
        <dsp:cNvPr id="0" name=""/>
        <dsp:cNvSpPr/>
      </dsp:nvSpPr>
      <dsp:spPr>
        <a:xfrm>
          <a:off x="247673" y="3741910"/>
          <a:ext cx="960881" cy="60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Internet Safety</a:t>
          </a:r>
        </a:p>
      </dsp:txBody>
      <dsp:txXfrm>
        <a:off x="265263" y="3759500"/>
        <a:ext cx="925701" cy="565370"/>
      </dsp:txXfrm>
    </dsp:sp>
    <dsp:sp modelId="{0372000C-E5FC-4277-A6F2-5D201F8B9DF7}">
      <dsp:nvSpPr>
        <dsp:cNvPr id="0" name=""/>
        <dsp:cNvSpPr/>
      </dsp:nvSpPr>
      <dsp:spPr>
        <a:xfrm>
          <a:off x="1508830" y="1489845"/>
          <a:ext cx="1201101" cy="600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SCQF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Level 5</a:t>
          </a:r>
        </a:p>
      </dsp:txBody>
      <dsp:txXfrm>
        <a:off x="1526420" y="1507435"/>
        <a:ext cx="1165921" cy="565370"/>
      </dsp:txXfrm>
    </dsp:sp>
    <dsp:sp modelId="{B104928F-549C-421B-8583-51BCC37C422A}">
      <dsp:nvSpPr>
        <dsp:cNvPr id="0" name=""/>
        <dsp:cNvSpPr/>
      </dsp:nvSpPr>
      <dsp:spPr>
        <a:xfrm>
          <a:off x="1628940" y="2090396"/>
          <a:ext cx="120110" cy="450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413"/>
              </a:lnTo>
              <a:lnTo>
                <a:pt x="120110" y="4504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4E0AD8-7352-47CE-AC1F-8F116762DA8B}">
      <dsp:nvSpPr>
        <dsp:cNvPr id="0" name=""/>
        <dsp:cNvSpPr/>
      </dsp:nvSpPr>
      <dsp:spPr>
        <a:xfrm>
          <a:off x="1749050" y="2240533"/>
          <a:ext cx="960881" cy="60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NPA Cyber Security</a:t>
          </a:r>
        </a:p>
      </dsp:txBody>
      <dsp:txXfrm>
        <a:off x="1766640" y="2258123"/>
        <a:ext cx="925701" cy="565370"/>
      </dsp:txXfrm>
    </dsp:sp>
    <dsp:sp modelId="{C03C9111-F127-425C-ADDC-5FE87EBBB2B0}">
      <dsp:nvSpPr>
        <dsp:cNvPr id="0" name=""/>
        <dsp:cNvSpPr/>
      </dsp:nvSpPr>
      <dsp:spPr>
        <a:xfrm>
          <a:off x="3010207" y="1489845"/>
          <a:ext cx="1201101" cy="600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SCQF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Level 6</a:t>
          </a:r>
        </a:p>
      </dsp:txBody>
      <dsp:txXfrm>
        <a:off x="3027797" y="1507435"/>
        <a:ext cx="1165921" cy="565370"/>
      </dsp:txXfrm>
    </dsp:sp>
    <dsp:sp modelId="{D708FD0A-9E04-49FA-9DAF-AF77F3C3F120}">
      <dsp:nvSpPr>
        <dsp:cNvPr id="0" name=""/>
        <dsp:cNvSpPr/>
      </dsp:nvSpPr>
      <dsp:spPr>
        <a:xfrm>
          <a:off x="3130317" y="2090396"/>
          <a:ext cx="120110" cy="450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413"/>
              </a:lnTo>
              <a:lnTo>
                <a:pt x="120110" y="4504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3354D-F213-4420-96C7-88AFB34D0E0A}">
      <dsp:nvSpPr>
        <dsp:cNvPr id="0" name=""/>
        <dsp:cNvSpPr/>
      </dsp:nvSpPr>
      <dsp:spPr>
        <a:xfrm>
          <a:off x="3250428" y="2240533"/>
          <a:ext cx="960881" cy="60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NPA Cyber Security</a:t>
          </a:r>
        </a:p>
      </dsp:txBody>
      <dsp:txXfrm>
        <a:off x="3268018" y="2258123"/>
        <a:ext cx="925701" cy="565370"/>
      </dsp:txXfrm>
    </dsp:sp>
    <dsp:sp modelId="{563FA6CB-DAEC-4755-9019-C435AAF42512}">
      <dsp:nvSpPr>
        <dsp:cNvPr id="0" name=""/>
        <dsp:cNvSpPr/>
      </dsp:nvSpPr>
      <dsp:spPr>
        <a:xfrm>
          <a:off x="4511584" y="1489845"/>
          <a:ext cx="1201101" cy="600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SCQF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Level 7</a:t>
          </a:r>
        </a:p>
      </dsp:txBody>
      <dsp:txXfrm>
        <a:off x="4529174" y="1507435"/>
        <a:ext cx="1165921" cy="565370"/>
      </dsp:txXfrm>
    </dsp:sp>
    <dsp:sp modelId="{62A774B3-EAB6-4AD0-AE9D-338EFFDD9E00}">
      <dsp:nvSpPr>
        <dsp:cNvPr id="0" name=""/>
        <dsp:cNvSpPr/>
      </dsp:nvSpPr>
      <dsp:spPr>
        <a:xfrm>
          <a:off x="4631694" y="2090396"/>
          <a:ext cx="120110" cy="450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413"/>
              </a:lnTo>
              <a:lnTo>
                <a:pt x="120110" y="4504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D44D601-485F-4C4E-82FB-76F6030FD472}">
      <dsp:nvSpPr>
        <dsp:cNvPr id="0" name=""/>
        <dsp:cNvSpPr/>
      </dsp:nvSpPr>
      <dsp:spPr>
        <a:xfrm>
          <a:off x="4751805" y="2240533"/>
          <a:ext cx="960881" cy="6005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HNC Cyber Security</a:t>
          </a:r>
        </a:p>
      </dsp:txBody>
      <dsp:txXfrm>
        <a:off x="4769395" y="2258123"/>
        <a:ext cx="925701" cy="565370"/>
      </dsp:txXfrm>
    </dsp:sp>
    <dsp:sp modelId="{81756186-ECA7-433A-BD82-2F31E1554DF5}">
      <dsp:nvSpPr>
        <dsp:cNvPr id="0" name=""/>
        <dsp:cNvSpPr/>
      </dsp:nvSpPr>
      <dsp:spPr>
        <a:xfrm>
          <a:off x="4631694" y="2090396"/>
          <a:ext cx="120110" cy="1201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1101"/>
              </a:lnTo>
              <a:lnTo>
                <a:pt x="120110" y="120110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A93E1A-CD4D-4A90-9BAD-A649D69BC26E}">
      <dsp:nvSpPr>
        <dsp:cNvPr id="0" name=""/>
        <dsp:cNvSpPr/>
      </dsp:nvSpPr>
      <dsp:spPr>
        <a:xfrm>
          <a:off x="4751805" y="2991222"/>
          <a:ext cx="960881" cy="6005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PDA Cyber Security</a:t>
          </a:r>
        </a:p>
      </dsp:txBody>
      <dsp:txXfrm>
        <a:off x="4769395" y="3008812"/>
        <a:ext cx="925701" cy="565370"/>
      </dsp:txXfrm>
    </dsp:sp>
    <dsp:sp modelId="{3B5840AE-9939-4AE8-BE8B-6D41BED34B9F}">
      <dsp:nvSpPr>
        <dsp:cNvPr id="0" name=""/>
        <dsp:cNvSpPr/>
      </dsp:nvSpPr>
      <dsp:spPr>
        <a:xfrm>
          <a:off x="6012961" y="1489845"/>
          <a:ext cx="1201101" cy="600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SCQF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Level 8</a:t>
          </a:r>
        </a:p>
      </dsp:txBody>
      <dsp:txXfrm>
        <a:off x="6030551" y="1507435"/>
        <a:ext cx="1165921" cy="565370"/>
      </dsp:txXfrm>
    </dsp:sp>
    <dsp:sp modelId="{B71F9CCD-6B6B-4CEF-95D2-527DFFEFAA81}">
      <dsp:nvSpPr>
        <dsp:cNvPr id="0" name=""/>
        <dsp:cNvSpPr/>
      </dsp:nvSpPr>
      <dsp:spPr>
        <a:xfrm>
          <a:off x="6133071" y="2090396"/>
          <a:ext cx="120110" cy="450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413"/>
              </a:lnTo>
              <a:lnTo>
                <a:pt x="120110" y="4504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E9253A-C47B-4041-9CA2-F61AF98E6456}">
      <dsp:nvSpPr>
        <dsp:cNvPr id="0" name=""/>
        <dsp:cNvSpPr/>
      </dsp:nvSpPr>
      <dsp:spPr>
        <a:xfrm>
          <a:off x="6253182" y="2240533"/>
          <a:ext cx="960881" cy="6005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HND Cyber Security</a:t>
          </a:r>
        </a:p>
      </dsp:txBody>
      <dsp:txXfrm>
        <a:off x="6270772" y="2258123"/>
        <a:ext cx="925701" cy="565370"/>
      </dsp:txXfrm>
    </dsp:sp>
    <dsp:sp modelId="{AB4C3F81-BBF2-4DD8-938A-A7ED9D74B163}">
      <dsp:nvSpPr>
        <dsp:cNvPr id="0" name=""/>
        <dsp:cNvSpPr/>
      </dsp:nvSpPr>
      <dsp:spPr>
        <a:xfrm>
          <a:off x="6133071" y="2090396"/>
          <a:ext cx="120110" cy="1201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1101"/>
              </a:lnTo>
              <a:lnTo>
                <a:pt x="120110" y="120110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B170B0-2A36-4D2D-BEBA-2DAF461B521C}">
      <dsp:nvSpPr>
        <dsp:cNvPr id="0" name=""/>
        <dsp:cNvSpPr/>
      </dsp:nvSpPr>
      <dsp:spPr>
        <a:xfrm>
          <a:off x="6253182" y="2991222"/>
          <a:ext cx="960881" cy="6005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PDA Cyber Security</a:t>
          </a:r>
        </a:p>
      </dsp:txBody>
      <dsp:txXfrm>
        <a:off x="6270772" y="3008812"/>
        <a:ext cx="925701" cy="565370"/>
      </dsp:txXfrm>
    </dsp:sp>
    <dsp:sp modelId="{FF942CA3-31C5-4739-8C3B-A617E0B0E3E8}">
      <dsp:nvSpPr>
        <dsp:cNvPr id="0" name=""/>
        <dsp:cNvSpPr/>
      </dsp:nvSpPr>
      <dsp:spPr>
        <a:xfrm>
          <a:off x="7514338" y="1489845"/>
          <a:ext cx="1201101" cy="60055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SCQF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/>
            <a:t>Level 9</a:t>
          </a:r>
        </a:p>
      </dsp:txBody>
      <dsp:txXfrm>
        <a:off x="7531928" y="1507435"/>
        <a:ext cx="1165921" cy="565370"/>
      </dsp:txXfrm>
    </dsp:sp>
    <dsp:sp modelId="{92B49AFF-E10B-4669-B417-18CDC7ED9E97}">
      <dsp:nvSpPr>
        <dsp:cNvPr id="0" name=""/>
        <dsp:cNvSpPr/>
      </dsp:nvSpPr>
      <dsp:spPr>
        <a:xfrm>
          <a:off x="7634448" y="2090396"/>
          <a:ext cx="120110" cy="4504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413"/>
              </a:lnTo>
              <a:lnTo>
                <a:pt x="120110" y="45041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00854-3B8B-48B5-9014-4D99E01DB1C9}">
      <dsp:nvSpPr>
        <dsp:cNvPr id="0" name=""/>
        <dsp:cNvSpPr/>
      </dsp:nvSpPr>
      <dsp:spPr>
        <a:xfrm>
          <a:off x="7754559" y="2240533"/>
          <a:ext cx="960881" cy="60055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/>
            <a:t>PDA Cyber Security</a:t>
          </a:r>
        </a:p>
      </dsp:txBody>
      <dsp:txXfrm>
        <a:off x="7772149" y="2258123"/>
        <a:ext cx="925701" cy="5653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FA52B-1687-49C2-9FF3-09E15778B3E9}" type="datetimeFigureOut">
              <a:rPr lang="en-GB" smtClean="0"/>
              <a:t>23/04/2019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FA68E-28E0-4DD9-8892-FBF1E95755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885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Welcome to this short webinar, when I will discuss the current and new qualifications in cyber security.</a:t>
            </a:r>
          </a:p>
          <a:p>
            <a:r>
              <a:rPr lang="en-GB" dirty="0"/>
              <a:t>The presentation should take no more than 15-20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999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I’ll share this presentation so there is no need to write down these e-mail addresses.</a:t>
            </a:r>
          </a:p>
          <a:p>
            <a:r>
              <a:rPr lang="en-GB" dirty="0"/>
              <a:t>My name is Bobby Elliott and Lorraine and Helen provide support for the NPA and HN qualifications respectively.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972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presentation has two parts.</a:t>
            </a:r>
          </a:p>
          <a:p>
            <a:pPr marL="228600" indent="-228600">
              <a:buAutoNum type="arabicPeriod"/>
            </a:pPr>
            <a:r>
              <a:rPr lang="en-GB" dirty="0"/>
              <a:t>Is about existing qualifications.</a:t>
            </a:r>
          </a:p>
          <a:p>
            <a:pPr marL="228600" indent="-228600">
              <a:buAutoNum type="arabicPeriod"/>
            </a:pPr>
            <a:r>
              <a:rPr lang="en-GB" dirty="0"/>
              <a:t>Is about new qualifications, which are coming in the next year or two.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076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Before I talk about the NPAs and HN awards, I’d like to highlight two other related qualifications.</a:t>
            </a:r>
          </a:p>
          <a:p>
            <a:pPr marL="228600" indent="-228600">
              <a:buAutoNum type="arabicPeriod"/>
            </a:pPr>
            <a:r>
              <a:rPr lang="en-GB" dirty="0"/>
              <a:t>Award in Internet Safety.</a:t>
            </a:r>
          </a:p>
          <a:p>
            <a:pPr marL="228600" indent="-228600">
              <a:buAutoNum type="arabicPeriod"/>
            </a:pPr>
            <a:r>
              <a:rPr lang="en-GB" dirty="0"/>
              <a:t>Cyber Security Fundamentals.</a:t>
            </a:r>
          </a:p>
          <a:p>
            <a:pPr marL="0" indent="0">
              <a:buNone/>
            </a:pPr>
            <a:r>
              <a:rPr lang="en-GB" dirty="0"/>
              <a:t>These are both short, stand-alone units at Level 4.</a:t>
            </a:r>
          </a:p>
          <a:p>
            <a:pPr marL="0" indent="0">
              <a:buNone/>
            </a:pPr>
            <a:r>
              <a:rPr lang="en-GB" dirty="0"/>
              <a:t>Ideal preparation for the NPAs.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250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Internet Safety award was introduced in 2007 and is very popular in many schools and some colleges.</a:t>
            </a:r>
          </a:p>
          <a:p>
            <a:r>
              <a:rPr lang="en-GB" dirty="0"/>
              <a:t>It was recently refreshed in 2016 to include the latest threats and generally update the unit.</a:t>
            </a:r>
          </a:p>
          <a:p>
            <a:r>
              <a:rPr lang="en-GB" dirty="0"/>
              <a:t>There are online support materials for this unit.</a:t>
            </a:r>
          </a:p>
          <a:p>
            <a:r>
              <a:rPr lang="en-GB" dirty="0"/>
              <a:t>Also an ASP.</a:t>
            </a:r>
          </a:p>
          <a:p>
            <a:r>
              <a:rPr lang="en-GB" dirty="0"/>
              <a:t>Centres need do little preparation to offer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706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unit was developed in 2015.</a:t>
            </a:r>
          </a:p>
          <a:p>
            <a:r>
              <a:rPr lang="en-GB" dirty="0"/>
              <a:t>It is a single credit, Level 4 unit.</a:t>
            </a:r>
          </a:p>
          <a:p>
            <a:r>
              <a:rPr lang="en-GB" dirty="0"/>
              <a:t>Provides the very basics of cyber security.</a:t>
            </a:r>
          </a:p>
          <a:p>
            <a:r>
              <a:rPr lang="en-GB" dirty="0"/>
              <a:t>Suitable for all learners but ideal preparation for the NPAs.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861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are cyber security qualifications from SCQF Levels 4 to 9.</a:t>
            </a:r>
          </a:p>
          <a:p>
            <a:r>
              <a:rPr lang="en-GB" dirty="0"/>
              <a:t>At level 4 we have the two aforementioned unit and the NPA.</a:t>
            </a:r>
          </a:p>
          <a:p>
            <a:r>
              <a:rPr lang="en-GB" dirty="0"/>
              <a:t>At 5 and 6 there is the NPA.</a:t>
            </a:r>
          </a:p>
          <a:p>
            <a:r>
              <a:rPr lang="en-GB" dirty="0"/>
              <a:t>At 7 there is currently the HNC.</a:t>
            </a:r>
          </a:p>
          <a:p>
            <a:r>
              <a:rPr lang="en-GB" dirty="0"/>
              <a:t>At 8 there is about to be an HND (June).</a:t>
            </a:r>
          </a:p>
          <a:p>
            <a:r>
              <a:rPr lang="en-GB" dirty="0"/>
              <a:t>And next year we will develop new PDAs at Levels 7, 8 and 9.</a:t>
            </a:r>
          </a:p>
          <a:p>
            <a:r>
              <a:rPr lang="en-GB" dirty="0"/>
              <a:t>It’s a comprehensive framework of national qualifications.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789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NPAs were introduced in 2015.</a:t>
            </a:r>
          </a:p>
          <a:p>
            <a:r>
              <a:rPr lang="en-GB" dirty="0"/>
              <a:t>They are available at SCQF Levels 4, 5 and 6.</a:t>
            </a:r>
          </a:p>
          <a:p>
            <a:r>
              <a:rPr lang="en-GB" dirty="0"/>
              <a:t>The GAS can be found on the SQA website.</a:t>
            </a:r>
          </a:p>
          <a:p>
            <a:r>
              <a:rPr lang="en-GB" dirty="0"/>
              <a:t>As can the unit specifications.</a:t>
            </a:r>
          </a:p>
          <a:p>
            <a:r>
              <a:rPr lang="en-GB" dirty="0"/>
              <a:t>There are ASPs for all units.</a:t>
            </a:r>
          </a:p>
          <a:p>
            <a:r>
              <a:rPr lang="en-GB" dirty="0"/>
              <a:t>And we recently developed comprehensive teaching and learning materials for all of the units.</a:t>
            </a:r>
          </a:p>
          <a:p>
            <a:r>
              <a:rPr lang="en-GB" dirty="0"/>
              <a:t>We also provide online support for teachers of this qualification…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475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There is a dedicated Yammer group to support teachers.</a:t>
            </a:r>
          </a:p>
          <a:p>
            <a:r>
              <a:rPr lang="en-GB" dirty="0"/>
              <a:t>We promise a quick response to any query you may raise.</a:t>
            </a:r>
          </a:p>
          <a:p>
            <a:r>
              <a:rPr lang="en-GB" dirty="0"/>
              <a:t>The group has over 60 members so you’re guaranteed to get a response no matter your query.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973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subject page for the NPAs.</a:t>
            </a:r>
          </a:p>
          <a:p>
            <a:r>
              <a:rPr lang="en-GB" dirty="0"/>
              <a:t>You will find information about the awards here.</a:t>
            </a:r>
          </a:p>
          <a:p>
            <a:r>
              <a:rPr lang="en-GB" dirty="0"/>
              <a:t>Including a link to the GAS.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7482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GAS provides essential information about the qualifications.</a:t>
            </a:r>
          </a:p>
          <a:p>
            <a:r>
              <a:rPr lang="en-GB" dirty="0"/>
              <a:t>Including structures and advice about delivery.</a:t>
            </a:r>
          </a:p>
          <a:p>
            <a:r>
              <a:rPr lang="en-GB" dirty="0"/>
              <a:t>It’s an essential document that should be read by everyone who teaches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7314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unit specs are available on the SQA website.</a:t>
            </a:r>
          </a:p>
          <a:p>
            <a:r>
              <a:rPr lang="en-GB" dirty="0"/>
              <a:t>There is a specification for every unit at each level.</a:t>
            </a:r>
          </a:p>
          <a:p>
            <a:r>
              <a:rPr lang="en-GB" dirty="0"/>
              <a:t>The unit spec is the “syllabus” and is also an essential read.</a:t>
            </a:r>
          </a:p>
          <a:p>
            <a:r>
              <a:rPr lang="en-GB" dirty="0"/>
              <a:t>The units were written to be as timeless as possible.</a:t>
            </a:r>
          </a:p>
          <a:p>
            <a:r>
              <a:rPr lang="en-GB" dirty="0"/>
              <a:t>For example, Outcome 2 here.</a:t>
            </a:r>
          </a:p>
          <a:p>
            <a:r>
              <a:rPr lang="en-GB" dirty="0"/>
              <a:t>They’re four years old now but seem to have stood the test of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2751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will also get access to a range of support materials through SQA Secure.</a:t>
            </a:r>
          </a:p>
          <a:p>
            <a:r>
              <a:rPr lang="en-GB" dirty="0"/>
              <a:t>You will need a log in to access this service.</a:t>
            </a:r>
          </a:p>
          <a:p>
            <a:r>
              <a:rPr lang="en-GB" dirty="0"/>
              <a:t>Your SQA Co-Ordinator will have access.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078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you will find all of the assessments for the NPAs and a lot of other materials.</a:t>
            </a:r>
          </a:p>
          <a:p>
            <a:r>
              <a:rPr lang="en-GB" dirty="0"/>
              <a:t>Including a guide for teachers and notes for learners.</a:t>
            </a:r>
          </a:p>
          <a:p>
            <a:r>
              <a:rPr lang="en-GB" dirty="0"/>
              <a:t>These materials are comprehensive and cover the entire course.</a:t>
            </a:r>
          </a:p>
          <a:p>
            <a:r>
              <a:rPr lang="en-GB" dirty="0"/>
              <a:t>There is even a YT channel for videos to help you deliver the award.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9044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qualification has a simple structure – consisting of three units at each level.</a:t>
            </a:r>
          </a:p>
          <a:p>
            <a:r>
              <a:rPr lang="en-GB" dirty="0"/>
              <a:t>Learners can mix and match units (at different levels) and still get an award.</a:t>
            </a:r>
          </a:p>
          <a:p>
            <a:r>
              <a:rPr lang="en-GB" dirty="0"/>
              <a:t>The size of the qualification (3 credits) is easy to timetable.</a:t>
            </a:r>
          </a:p>
          <a:p>
            <a:r>
              <a:rPr lang="en-GB" dirty="0"/>
              <a:t>The assessment is a mix of MCQs and short practical assessments.</a:t>
            </a:r>
          </a:p>
          <a:p>
            <a:r>
              <a:rPr lang="en-GB" dirty="0"/>
              <a:t>Assessment will not take much time to complete (about an hour or two).</a:t>
            </a:r>
          </a:p>
          <a:p>
            <a:r>
              <a:rPr lang="en-GB" dirty="0"/>
              <a:t>Learners seem to really enjoy the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341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structure.</a:t>
            </a:r>
          </a:p>
          <a:p>
            <a:r>
              <a:rPr lang="en-GB" dirty="0"/>
              <a:t>Note that the framework has the same structure at each level (hence hierarchy).</a:t>
            </a:r>
          </a:p>
          <a:p>
            <a:r>
              <a:rPr lang="en-GB" dirty="0"/>
              <a:t>Each qualification consists of three units – name them.</a:t>
            </a:r>
          </a:p>
          <a:p>
            <a:r>
              <a:rPr lang="en-GB" dirty="0"/>
              <a:t>The units are similar from level to level but higher level units extend the KS in lower level units.</a:t>
            </a:r>
          </a:p>
          <a:p>
            <a:r>
              <a:rPr lang="en-GB" dirty="0"/>
              <a:t>You could gain the L4 award by passing DS5, DF5 and EH4 (gaining L4 award – the lowest level unit pass).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2535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Uptake is rising fast.</a:t>
            </a:r>
          </a:p>
          <a:p>
            <a:r>
              <a:rPr lang="en-GB" dirty="0"/>
              <a:t>Mostly schools but colleges too.</a:t>
            </a:r>
          </a:p>
          <a:p>
            <a:r>
              <a:rPr lang="en-GB" dirty="0"/>
              <a:t>The NPAs are inside the NC Computing with Digital Media and is popular in colleges.</a:t>
            </a:r>
          </a:p>
          <a:p>
            <a:r>
              <a:rPr lang="en-GB" dirty="0"/>
              <a:t>From 58 learners in 2015, there are now over 1000 (1064).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006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We’re also currently improving the materials (thanks to Scot. Gov. funding).</a:t>
            </a:r>
          </a:p>
          <a:p>
            <a:r>
              <a:rPr lang="en-GB" dirty="0"/>
              <a:t>We’re going to professionally publish the learner notes.</a:t>
            </a:r>
          </a:p>
          <a:p>
            <a:r>
              <a:rPr lang="en-GB" dirty="0"/>
              <a:t>Add to the educator guide.</a:t>
            </a:r>
          </a:p>
          <a:p>
            <a:r>
              <a:rPr lang="en-GB" dirty="0"/>
              <a:t>Improve the SOLAR questions.</a:t>
            </a:r>
          </a:p>
          <a:p>
            <a:r>
              <a:rPr lang="en-GB" dirty="0"/>
              <a:t>Create new alternative assessments that combine all three units (at each level).</a:t>
            </a:r>
          </a:p>
          <a:p>
            <a:r>
              <a:rPr lang="en-GB" dirty="0"/>
              <a:t>And provide CPD events for teachers (next session).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369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commenced the development of the HNC in 2017 and it has been available to colleges since last June.</a:t>
            </a:r>
          </a:p>
          <a:p>
            <a:r>
              <a:rPr lang="en-GB" dirty="0"/>
              <a:t>Three colleges are offering it this session, with over 100 entries between them.</a:t>
            </a:r>
          </a:p>
          <a:p>
            <a:r>
              <a:rPr lang="en-GB" dirty="0"/>
              <a:t>I’m expecting that to rise sharply next session (300-500).</a:t>
            </a:r>
          </a:p>
          <a:p>
            <a:r>
              <a:rPr lang="en-GB" dirty="0"/>
              <a:t>It’s available NOW with the usual support materials.</a:t>
            </a:r>
          </a:p>
          <a:p>
            <a:r>
              <a:rPr lang="en-GB" dirty="0"/>
              <a:t>Contact Helen for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595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 is the subject page with the usual information.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1168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GAS is vital to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6463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 contains the framework for the HNC.</a:t>
            </a:r>
          </a:p>
          <a:p>
            <a:r>
              <a:rPr lang="en-GB" dirty="0"/>
              <a:t>Note the framework.</a:t>
            </a:r>
          </a:p>
          <a:p>
            <a:r>
              <a:rPr lang="en-GB" dirty="0"/>
              <a:t>8 mandatory units and 4 optional ones.</a:t>
            </a:r>
          </a:p>
          <a:p>
            <a:r>
              <a:rPr lang="en-GB" dirty="0"/>
              <a:t>Mandatory includes architecture, programming, data security and forensics.</a:t>
            </a:r>
          </a:p>
          <a:p>
            <a:r>
              <a:rPr lang="en-GB" dirty="0"/>
              <a:t>Options include AI, ML, Big Data, cyber resilience, IoT, Pen Testing.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572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of the unit specifications are on the SQA website.</a:t>
            </a:r>
          </a:p>
          <a:p>
            <a:r>
              <a:rPr lang="en-GB" dirty="0"/>
              <a:t>This is one of the new units on social engineering.</a:t>
            </a:r>
          </a:p>
          <a:p>
            <a:r>
              <a:rPr lang="en-GB" dirty="0"/>
              <a:t>It’s a popular optional unit.</a:t>
            </a:r>
          </a:p>
          <a:p>
            <a:r>
              <a:rPr lang="en-GB" dirty="0"/>
              <a:t>We’ve tried to keep the units simple – 3 outcomes, minimal assessment,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076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ASPs are available for all of the mandatory units and some of the optional units.</a:t>
            </a:r>
          </a:p>
          <a:p>
            <a:r>
              <a:rPr lang="en-GB" dirty="0"/>
              <a:t>We’re currently developing more assessments.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110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started the last year.</a:t>
            </a:r>
          </a:p>
          <a:p>
            <a:r>
              <a:rPr lang="en-GB" dirty="0"/>
              <a:t>It’s progressing well.</a:t>
            </a:r>
          </a:p>
          <a:p>
            <a:r>
              <a:rPr lang="en-GB" dirty="0"/>
              <a:t>We’re almost at the stage of validation (May).</a:t>
            </a:r>
          </a:p>
          <a:p>
            <a:r>
              <a:rPr lang="en-GB" dirty="0"/>
              <a:t>Most of the units have been written.</a:t>
            </a:r>
          </a:p>
          <a:p>
            <a:r>
              <a:rPr lang="en-GB" dirty="0"/>
              <a:t>It will be finished for around June and available from August.</a:t>
            </a:r>
          </a:p>
          <a:p>
            <a:r>
              <a:rPr lang="en-GB" dirty="0"/>
              <a:t>Ask Helen for a preview.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3133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HND framework is much bigger – 30 credits instead of 12.</a:t>
            </a:r>
          </a:p>
          <a:p>
            <a:r>
              <a:rPr lang="en-GB" dirty="0"/>
              <a:t>We have developed 15 new or revised units.</a:t>
            </a:r>
          </a:p>
          <a:p>
            <a:r>
              <a:rPr lang="en-GB" dirty="0"/>
              <a:t>Including new ones in Blockchain, cryptography, software security and working in cyber security.</a:t>
            </a:r>
          </a:p>
          <a:p>
            <a:r>
              <a:rPr lang="en-GB" dirty="0"/>
              <a:t>15 mandatory and 15 optional units (credits).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6569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5414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Don’t forget to check the blog where you will find more information about all of these awards including more information about the HND.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6001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Or you can follow us on Twitter.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4FA68E-28E0-4DD9-8892-FBF1E95755D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978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2144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30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289" y="1969301"/>
            <a:ext cx="7543801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3906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2962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5868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8274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7004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55826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33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5457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11715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74832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4/23/2019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706" y="23257"/>
            <a:ext cx="1409314" cy="75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1drv.ms/w/s!Av71_tveB0_uhdh95W34S12j6jHHnQ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59" y="758952"/>
            <a:ext cx="8112319" cy="3566160"/>
          </a:xfrm>
        </p:spPr>
        <p:txBody>
          <a:bodyPr>
            <a:normAutofit/>
          </a:bodyPr>
          <a:lstStyle/>
          <a:p>
            <a:r>
              <a:rPr lang="en-GB" sz="6000" dirty="0"/>
              <a:t>Qualifications in</a:t>
            </a:r>
            <a:br>
              <a:rPr lang="en-GB" sz="6000" dirty="0"/>
            </a:br>
            <a:r>
              <a:rPr lang="en-GB" sz="6000" dirty="0"/>
              <a:t>Cyber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/>
              <a:t>College cyber security conference</a:t>
            </a:r>
          </a:p>
          <a:p>
            <a:r>
              <a:rPr lang="en-GB" b="1" dirty="0"/>
              <a:t>workshop</a:t>
            </a:r>
          </a:p>
          <a:p>
            <a:r>
              <a:rPr lang="en-GB" b="1" dirty="0" err="1"/>
              <a:t>april</a:t>
            </a:r>
            <a:r>
              <a:rPr lang="en-GB" b="1" dirty="0"/>
              <a:t> 2019</a:t>
            </a:r>
          </a:p>
        </p:txBody>
      </p:sp>
    </p:spTree>
    <p:extLst>
      <p:ext uri="{BB962C8B-B14F-4D97-AF65-F5344CB8AC3E}">
        <p14:creationId xmlns:p14="http://schemas.microsoft.com/office/powerpoint/2010/main" val="159955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2FFF53-D7EE-4067-8D52-B6FE01FADCD9}"/>
              </a:ext>
            </a:extLst>
          </p:cNvPr>
          <p:cNvSpPr txBox="1"/>
          <p:nvPr/>
        </p:nvSpPr>
        <p:spPr>
          <a:xfrm>
            <a:off x="1598544" y="2496552"/>
            <a:ext cx="532088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bobby.elliott@sqa.org.uk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lorraine.mcfadyen@sqa.org.uk</a:t>
            </a:r>
          </a:p>
          <a:p>
            <a:pPr algn="ctr"/>
            <a:endParaRPr lang="en-GB" sz="3200" dirty="0"/>
          </a:p>
          <a:p>
            <a:pPr algn="ctr"/>
            <a:r>
              <a:rPr lang="en-GB" sz="3200" dirty="0"/>
              <a:t>helen.zhang@sqa.org.uk</a:t>
            </a:r>
          </a:p>
        </p:txBody>
      </p:sp>
    </p:spTree>
    <p:extLst>
      <p:ext uri="{BB962C8B-B14F-4D97-AF65-F5344CB8AC3E}">
        <p14:creationId xmlns:p14="http://schemas.microsoft.com/office/powerpoint/2010/main" val="405046890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Workshop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1279" y="2268970"/>
            <a:ext cx="5794793" cy="379729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Existing awards</a:t>
            </a:r>
          </a:p>
          <a:p>
            <a:pPr marL="806450" lvl="1" indent="-242888"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NPA Cyber Security</a:t>
            </a:r>
          </a:p>
          <a:p>
            <a:pPr marL="806450" lvl="1" indent="-242888"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HNC Cyber Security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Future awards</a:t>
            </a:r>
          </a:p>
          <a:p>
            <a:pPr marL="815975" lvl="1" indent="-280988"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HND Cyber Security</a:t>
            </a:r>
          </a:p>
          <a:p>
            <a:pPr marL="815975" lvl="1" indent="-280988">
              <a:buFont typeface="Wingdings" panose="05000000000000000000" pitchFamily="2" charset="2"/>
              <a:buChar char="§"/>
            </a:pPr>
            <a:r>
              <a:rPr lang="en-GB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PDA Cyber Security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Consultation on HND</a:t>
            </a:r>
          </a:p>
        </p:txBody>
      </p:sp>
    </p:spTree>
    <p:extLst>
      <p:ext uri="{BB962C8B-B14F-4D97-AF65-F5344CB8AC3E}">
        <p14:creationId xmlns:p14="http://schemas.microsoft.com/office/powerpoint/2010/main" val="19096839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/>
          </p:nvPr>
        </p:nvGraphicFramePr>
        <p:xfrm>
          <a:off x="781878" y="1099930"/>
          <a:ext cx="7726018" cy="4665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SQA_new_logo_rgb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9" y="20523"/>
            <a:ext cx="1510838" cy="738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75601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541814" cy="2050870"/>
          </a:xfrm>
        </p:spPr>
        <p:txBody>
          <a:bodyPr>
            <a:normAutofit/>
          </a:bodyPr>
          <a:lstStyle/>
          <a:p>
            <a:r>
              <a:rPr lang="en-GB" sz="3200" b="1" dirty="0"/>
              <a:t>Internet Safety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SCQF </a:t>
            </a:r>
            <a:r>
              <a:rPr lang="en-GB" sz="1600" b="1" dirty="0"/>
              <a:t>Level 4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Essential knowledge and skills for </a:t>
            </a:r>
            <a:r>
              <a:rPr lang="en-GB" sz="1600" b="1" dirty="0"/>
              <a:t>everyone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Online risks</a:t>
            </a:r>
          </a:p>
          <a:p>
            <a:pPr marL="442913" lvl="1" indent="-166688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chemeClr val="bg1"/>
                </a:solidFill>
              </a:rPr>
              <a:t>Sextortion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Safeguards</a:t>
            </a:r>
            <a:endParaRPr lang="en-GB" sz="1600" b="1" dirty="0"/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Data security</a:t>
            </a:r>
            <a:endParaRPr lang="en-GB" sz="1400" dirty="0">
              <a:solidFill>
                <a:schemeClr val="bg1"/>
              </a:solidFill>
            </a:endParaRP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Legal requirements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9890" y="606222"/>
            <a:ext cx="4854023" cy="6251778"/>
          </a:xfrm>
          <a:prstGeom prst="rect">
            <a:avLst/>
          </a:prstGeom>
        </p:spPr>
      </p:pic>
      <p:pic>
        <p:nvPicPr>
          <p:cNvPr id="7" name="Picture 6" descr="SQA_new_logo_rgb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9" y="20523"/>
            <a:ext cx="1510838" cy="738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69387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29" y="953180"/>
            <a:ext cx="3657602" cy="534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541814" cy="2050870"/>
          </a:xfrm>
        </p:spPr>
        <p:txBody>
          <a:bodyPr>
            <a:normAutofit/>
          </a:bodyPr>
          <a:lstStyle/>
          <a:p>
            <a:r>
              <a:rPr lang="en-GB" sz="3200" b="1" dirty="0"/>
              <a:t>Cyber</a:t>
            </a:r>
            <a:br>
              <a:rPr lang="en-GB" sz="3200" b="1" dirty="0"/>
            </a:br>
            <a:r>
              <a:rPr lang="en-GB" sz="3200" b="1" dirty="0"/>
              <a:t>Security</a:t>
            </a:r>
            <a:br>
              <a:rPr lang="en-GB" sz="3200" b="1" dirty="0"/>
            </a:br>
            <a:r>
              <a:rPr lang="en-GB" sz="3200" b="1" dirty="0"/>
              <a:t>Fundamentals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20000"/>
          </a:bodyPr>
          <a:lstStyle/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SCQF </a:t>
            </a:r>
            <a:r>
              <a:rPr lang="en-GB" sz="1600" b="1" dirty="0"/>
              <a:t>Level 4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Essential knowledge and skills for </a:t>
            </a:r>
            <a:r>
              <a:rPr lang="en-GB" sz="1600" b="1" dirty="0"/>
              <a:t>everyone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Personal </a:t>
            </a:r>
            <a:r>
              <a:rPr lang="en-GB" sz="1600" b="1" dirty="0"/>
              <a:t>cyber hygiene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Workplace </a:t>
            </a:r>
            <a:r>
              <a:rPr lang="en-GB" sz="1600" b="1" dirty="0"/>
              <a:t>cyber resilience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Cyber security threat</a:t>
            </a:r>
          </a:p>
          <a:p>
            <a:pPr marL="533400" lvl="1" indent="-1841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Most common attacks</a:t>
            </a:r>
          </a:p>
          <a:p>
            <a:pPr marL="533400" lvl="1" indent="-1841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Social Engineering</a:t>
            </a:r>
          </a:p>
          <a:p>
            <a:pPr marL="533400" lvl="1" indent="-1841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Cyber warfare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Cyber defences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r>
              <a:rPr lang="en-GB" sz="1600" dirty="0"/>
              <a:t>Part of the National Certificate (Level 4)</a:t>
            </a:r>
          </a:p>
          <a:p>
            <a:pPr marL="285750" indent="-285750">
              <a:buClr>
                <a:schemeClr val="bg1"/>
              </a:buClr>
              <a:buSzPct val="110000"/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6" name="Picture 5" descr="SQA_new_logo_rgb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9" y="20523"/>
            <a:ext cx="1510838" cy="738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36804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77DDA28-9D02-4141-AAAE-A07DFD81A7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889423"/>
              </p:ext>
            </p:extLst>
          </p:nvPr>
        </p:nvGraphicFramePr>
        <p:xfrm>
          <a:off x="210553" y="306805"/>
          <a:ext cx="8722894" cy="58323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7353105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8ED04-466E-47BB-93F1-2356781EF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NPA Cyber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C8B08-FBB6-4A93-8494-4A12653E8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Available in 2015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SCQF Levels 4, 5, 6</a:t>
            </a:r>
          </a:p>
          <a:p>
            <a:pPr marL="652971" lvl="1" indent="-360363">
              <a:buFont typeface="Wingdings" panose="05000000000000000000" pitchFamily="2" charset="2"/>
              <a:buChar char="§"/>
            </a:pPr>
            <a:r>
              <a:rPr lang="en-GB" dirty="0"/>
              <a:t>National 4, National 5, Higher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Group Award Specification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Unit specifications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Assessment Support Packs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Teaching and learning materials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Online support</a:t>
            </a:r>
          </a:p>
        </p:txBody>
      </p:sp>
    </p:spTree>
    <p:extLst>
      <p:ext uri="{BB962C8B-B14F-4D97-AF65-F5344CB8AC3E}">
        <p14:creationId xmlns:p14="http://schemas.microsoft.com/office/powerpoint/2010/main" val="163076688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007662-81C2-4274-AC76-F2DB5BD04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863" y="1225036"/>
            <a:ext cx="4619269" cy="48027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AE94E3-1A2F-4B3B-A4DB-106EBC706AF5}"/>
              </a:ext>
            </a:extLst>
          </p:cNvPr>
          <p:cNvSpPr txBox="1"/>
          <p:nvPr/>
        </p:nvSpPr>
        <p:spPr>
          <a:xfrm>
            <a:off x="1654343" y="472878"/>
            <a:ext cx="5345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https://www.yammer.com/sqacomputing</a:t>
            </a:r>
          </a:p>
        </p:txBody>
      </p:sp>
    </p:spTree>
    <p:extLst>
      <p:ext uri="{BB962C8B-B14F-4D97-AF65-F5344CB8AC3E}">
        <p14:creationId xmlns:p14="http://schemas.microsoft.com/office/powerpoint/2010/main" val="8148023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14A91C-FC74-457E-80C3-7E9A07AB8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474" y="737333"/>
            <a:ext cx="6739052" cy="521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5788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B92C10-7012-4A84-B6B8-7BF18BBE6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644" y="519350"/>
            <a:ext cx="3953155" cy="56173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0005398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BA814B-1189-4648-9017-38A4F6730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9819" y="392917"/>
            <a:ext cx="3996759" cy="56469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86892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9CA4A7-42DD-47F5-9CEB-C2BC7A718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237" y="2007470"/>
            <a:ext cx="6755525" cy="30337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3F68BC-D643-4491-B6FD-CCE91BA7C994}"/>
              </a:ext>
            </a:extLst>
          </p:cNvPr>
          <p:cNvSpPr txBox="1"/>
          <p:nvPr/>
        </p:nvSpPr>
        <p:spPr>
          <a:xfrm>
            <a:off x="2638328" y="697832"/>
            <a:ext cx="38673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/>
              <a:t>https://secure.sqa.org.uk</a:t>
            </a:r>
          </a:p>
        </p:txBody>
      </p:sp>
    </p:spTree>
    <p:extLst>
      <p:ext uri="{BB962C8B-B14F-4D97-AF65-F5344CB8AC3E}">
        <p14:creationId xmlns:p14="http://schemas.microsoft.com/office/powerpoint/2010/main" val="59694758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DB5A24-B3AA-4435-AC93-F233F8B0F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917" y="1723787"/>
            <a:ext cx="4944165" cy="341042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4320079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Features of the award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329" y="1969301"/>
            <a:ext cx="7412761" cy="4196607"/>
          </a:xfrm>
        </p:spPr>
        <p:txBody>
          <a:bodyPr>
            <a:normAutofit fontScale="85000" lnSpcReduction="20000"/>
          </a:bodyPr>
          <a:lstStyle/>
          <a:p>
            <a:pPr marL="358775" indent="-358775">
              <a:buFont typeface="Wingdings" panose="05000000000000000000" pitchFamily="2" charset="2"/>
              <a:buChar char="§"/>
            </a:pPr>
            <a:r>
              <a:rPr lang="en-GB" b="1" dirty="0"/>
              <a:t>Simple</a:t>
            </a:r>
            <a:r>
              <a:rPr lang="en-GB" dirty="0"/>
              <a:t> structure</a:t>
            </a:r>
          </a:p>
          <a:p>
            <a:pPr marL="651383" lvl="1" indent="-358775">
              <a:buFont typeface="Wingdings" panose="05000000000000000000" pitchFamily="2" charset="2"/>
              <a:buChar char="§"/>
            </a:pPr>
            <a:r>
              <a:rPr lang="en-GB" dirty="0"/>
              <a:t>120 hours</a:t>
            </a:r>
          </a:p>
          <a:p>
            <a:pPr marL="358775" indent="-358775">
              <a:buFont typeface="Wingdings" panose="05000000000000000000" pitchFamily="2" charset="2"/>
              <a:buChar char="§"/>
            </a:pPr>
            <a:r>
              <a:rPr lang="en-GB" b="1" dirty="0"/>
              <a:t>Consistent</a:t>
            </a:r>
            <a:r>
              <a:rPr lang="en-GB" dirty="0"/>
              <a:t> structure</a:t>
            </a:r>
          </a:p>
          <a:p>
            <a:pPr marL="651383" lvl="1" indent="-358775">
              <a:buFont typeface="Wingdings" panose="05000000000000000000" pitchFamily="2" charset="2"/>
              <a:buChar char="§"/>
            </a:pPr>
            <a:r>
              <a:rPr lang="en-GB" dirty="0"/>
              <a:t>3 units per level</a:t>
            </a:r>
          </a:p>
          <a:p>
            <a:pPr marL="358775" indent="-358775">
              <a:buFont typeface="Wingdings" panose="05000000000000000000" pitchFamily="2" charset="2"/>
              <a:buChar char="§"/>
            </a:pPr>
            <a:r>
              <a:rPr lang="en-GB" b="1" dirty="0"/>
              <a:t>Hierarchical</a:t>
            </a:r>
          </a:p>
          <a:p>
            <a:pPr marL="651383" lvl="1" indent="-358775">
              <a:buFont typeface="Wingdings" panose="05000000000000000000" pitchFamily="2" charset="2"/>
              <a:buChar char="§"/>
            </a:pPr>
            <a:r>
              <a:rPr lang="en-GB" dirty="0"/>
              <a:t>Mix and match units across levels</a:t>
            </a:r>
          </a:p>
          <a:p>
            <a:pPr marL="358775" indent="-358775">
              <a:buFont typeface="Wingdings" panose="05000000000000000000" pitchFamily="2" charset="2"/>
              <a:buChar char="§"/>
            </a:pPr>
            <a:r>
              <a:rPr lang="en-GB" b="1" dirty="0"/>
              <a:t>Easy</a:t>
            </a:r>
            <a:r>
              <a:rPr lang="en-GB" dirty="0"/>
              <a:t> to timetable</a:t>
            </a:r>
          </a:p>
          <a:p>
            <a:pPr marL="358775" indent="-358775">
              <a:buFont typeface="Wingdings" panose="05000000000000000000" pitchFamily="2" charset="2"/>
              <a:buChar char="§"/>
            </a:pPr>
            <a:r>
              <a:rPr lang="en-GB" dirty="0"/>
              <a:t>No final exam</a:t>
            </a:r>
          </a:p>
          <a:p>
            <a:pPr marL="358775" indent="-358775">
              <a:buFont typeface="Wingdings" panose="05000000000000000000" pitchFamily="2" charset="2"/>
              <a:buChar char="§"/>
            </a:pPr>
            <a:r>
              <a:rPr lang="en-GB" dirty="0"/>
              <a:t>Continuous assessment</a:t>
            </a:r>
          </a:p>
          <a:p>
            <a:pPr marL="650875" lvl="1" indent="-292100">
              <a:buFont typeface="Wingdings" panose="05000000000000000000" pitchFamily="2" charset="2"/>
              <a:buChar char="§"/>
            </a:pPr>
            <a:r>
              <a:rPr lang="en-GB" dirty="0"/>
              <a:t>Practical exercise plus test of knowledge (SOLAR)</a:t>
            </a:r>
          </a:p>
          <a:p>
            <a:pPr marL="358775" indent="-358775">
              <a:buFont typeface="Wingdings" panose="05000000000000000000" pitchFamily="2" charset="2"/>
              <a:buChar char="§"/>
            </a:pPr>
            <a:r>
              <a:rPr lang="en-GB" b="1" dirty="0"/>
              <a:t>Interesting, engaging content</a:t>
            </a:r>
          </a:p>
          <a:p>
            <a:pPr marL="358775" indent="-358775">
              <a:buFont typeface="Wingdings" panose="05000000000000000000" pitchFamily="2" charset="2"/>
              <a:buChar char="§"/>
            </a:pPr>
            <a:endParaRPr lang="en-GB" dirty="0"/>
          </a:p>
        </p:txBody>
      </p:sp>
      <p:pic>
        <p:nvPicPr>
          <p:cNvPr id="5" name="Picture 4" descr="SQA_new_logo_rgb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9" y="20523"/>
            <a:ext cx="1510838" cy="738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4158880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NPA Cyber Security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914401" y="2257666"/>
          <a:ext cx="7575174" cy="2792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5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5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5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8001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SCQF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SCQF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SCQF 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001"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Data 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Data Security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Data Security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001"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Digital Forensics</a:t>
                      </a:r>
                      <a:endParaRPr lang="en-GB" sz="2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Digital Forensics</a:t>
                      </a:r>
                      <a:endParaRPr lang="en-GB" sz="24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Digital Forensics</a:t>
                      </a:r>
                      <a:endParaRPr lang="en-GB" sz="24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001"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Ethical Hacking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Ethical Hacking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400" dirty="0"/>
                        <a:t>Ethical Hacking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SQA_new_logo_rgb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419" y="20523"/>
            <a:ext cx="1510838" cy="738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97509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C52B8F-7752-4E77-A4B8-7D1D2234DC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7954609"/>
              </p:ext>
            </p:extLst>
          </p:nvPr>
        </p:nvGraphicFramePr>
        <p:xfrm>
          <a:off x="1552073" y="1534026"/>
          <a:ext cx="5823284" cy="3789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336247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EDEE7-A030-4EB4-B238-724074557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Enhanced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8A238-7998-4803-9A11-A0B8D0BDF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2227928"/>
            <a:ext cx="7543801" cy="3132088"/>
          </a:xfrm>
        </p:spPr>
        <p:txBody>
          <a:bodyPr>
            <a:normAutofit lnSpcReduction="10000"/>
          </a:bodyPr>
          <a:lstStyle/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Improved learner notes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Improved educator’s guide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Improved item bank (SOLAR)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Additional Assessment Support Packs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Online support for teachers</a:t>
            </a:r>
          </a:p>
          <a:p>
            <a:pPr marL="360363" indent="-360363">
              <a:buFont typeface="Wingdings" panose="05000000000000000000" pitchFamily="2" charset="2"/>
              <a:buChar char="§"/>
            </a:pPr>
            <a:r>
              <a:rPr lang="en-GB" dirty="0"/>
              <a:t>CPD events (Autumn 2019)</a:t>
            </a:r>
          </a:p>
        </p:txBody>
      </p:sp>
    </p:spTree>
    <p:extLst>
      <p:ext uri="{BB962C8B-B14F-4D97-AF65-F5344CB8AC3E}">
        <p14:creationId xmlns:p14="http://schemas.microsoft.com/office/powerpoint/2010/main" val="2150688415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9CE0F26-95FC-4506-B299-2EAD923CC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589" y="98887"/>
            <a:ext cx="4337029" cy="612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04740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7862C8-923A-4A6E-9642-41E6EC03F8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32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73933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CBC493-D31C-4AC5-9CF0-E8D4599BD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455" y="233329"/>
            <a:ext cx="4185884" cy="594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114230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B0E1AA-06CE-49A0-8F49-FB865720C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93"/>
            <a:ext cx="9144000" cy="623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13628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F6C87-84AB-480B-A6B2-194CBA4A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HNC Cyber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F82FC3-6CBE-4E2F-A288-23C3A4747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099" y="2131727"/>
            <a:ext cx="7543801" cy="2999514"/>
          </a:xfrm>
        </p:spPr>
        <p:txBody>
          <a:bodyPr>
            <a:normAutofit fontScale="92500" lnSpcReduction="10000"/>
          </a:bodyPr>
          <a:lstStyle/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Developed during 2017-18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Available </a:t>
            </a:r>
            <a:r>
              <a:rPr lang="en-GB" b="1" dirty="0"/>
              <a:t>NOW</a:t>
            </a:r>
          </a:p>
          <a:p>
            <a:pPr marL="654558" lvl="1" indent="-361950">
              <a:buFont typeface="Wingdings" panose="05000000000000000000" pitchFamily="2" charset="2"/>
              <a:buChar char="§"/>
            </a:pPr>
            <a:r>
              <a:rPr lang="en-GB" dirty="0"/>
              <a:t>Subject page</a:t>
            </a:r>
          </a:p>
          <a:p>
            <a:pPr marL="654558" lvl="1" indent="-361950">
              <a:buFont typeface="Wingdings" panose="05000000000000000000" pitchFamily="2" charset="2"/>
              <a:buChar char="§"/>
            </a:pPr>
            <a:r>
              <a:rPr lang="en-GB" dirty="0"/>
              <a:t>Unit specifications</a:t>
            </a:r>
          </a:p>
          <a:p>
            <a:pPr marL="654558" lvl="1" indent="-361950">
              <a:buFont typeface="Wingdings" panose="05000000000000000000" pitchFamily="2" charset="2"/>
              <a:buChar char="§"/>
            </a:pPr>
            <a:r>
              <a:rPr lang="en-GB" dirty="0"/>
              <a:t>Support materials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Some centres already delivering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b="1" dirty="0"/>
              <a:t>helen.zhang@sqa.org.uk</a:t>
            </a:r>
          </a:p>
        </p:txBody>
      </p:sp>
    </p:spTree>
    <p:extLst>
      <p:ext uri="{BB962C8B-B14F-4D97-AF65-F5344CB8AC3E}">
        <p14:creationId xmlns:p14="http://schemas.microsoft.com/office/powerpoint/2010/main" val="496083507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4D1AFF-3F71-40A9-91B7-8FF4734AD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142" y="464146"/>
            <a:ext cx="5787716" cy="561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06405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6E5F4B-8F88-4405-BC8B-B36EC89E5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328" y="396136"/>
            <a:ext cx="5041025" cy="556040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842966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49A44E-CEDA-40B0-AA39-B5209F063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815" y="247774"/>
            <a:ext cx="3778370" cy="589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66114"/>
      </p:ext>
    </p:extLst>
  </p:cSld>
  <p:clrMapOvr>
    <a:masterClrMapping/>
  </p:clrMapOvr>
  <p:transition spd="slow">
    <p:push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EDE4E49-B443-410B-B3C8-F36FF0822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637" y="263188"/>
            <a:ext cx="4127315" cy="58789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599575245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64804-BDEB-4E15-9BA1-8AC090082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Support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63871-50D1-408B-82DA-BDE7D42C3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Data Security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Computer Programming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Professionalism and Ethics in Cyber Security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Digital Forensics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Ethical Hacking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Computer Networking: Concepts, Practice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Introduction to Security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HNC Cyber Security: Graded Unit 1</a:t>
            </a:r>
          </a:p>
        </p:txBody>
      </p:sp>
    </p:spTree>
    <p:extLst>
      <p:ext uri="{BB962C8B-B14F-4D97-AF65-F5344CB8AC3E}">
        <p14:creationId xmlns:p14="http://schemas.microsoft.com/office/powerpoint/2010/main" val="1371675977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3799-F5E2-47F1-BB94-03AF1067F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HND Cyber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744236-BB17-476F-9065-AF18C91C0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553" y="2055565"/>
            <a:ext cx="6919353" cy="3413582"/>
          </a:xfrm>
        </p:spPr>
        <p:txBody>
          <a:bodyPr>
            <a:normAutofit fontScale="92500" lnSpcReduction="10000"/>
          </a:bodyPr>
          <a:lstStyle/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b="1" dirty="0"/>
              <a:t>In development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Qualification Development Team formed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Lead Developer selected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Draft framework agreed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Unit writing almost complete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Validation Spring 2019</a:t>
            </a:r>
          </a:p>
          <a:p>
            <a:pPr marL="361950" indent="-361950">
              <a:buFont typeface="Wingdings" panose="05000000000000000000" pitchFamily="2" charset="2"/>
              <a:buChar char="§"/>
            </a:pPr>
            <a:r>
              <a:rPr lang="en-GB" dirty="0"/>
              <a:t>Available </a:t>
            </a:r>
            <a:r>
              <a:rPr lang="en-GB" b="1" dirty="0"/>
              <a:t>August 2019</a:t>
            </a:r>
          </a:p>
        </p:txBody>
      </p:sp>
    </p:spTree>
    <p:extLst>
      <p:ext uri="{BB962C8B-B14F-4D97-AF65-F5344CB8AC3E}">
        <p14:creationId xmlns:p14="http://schemas.microsoft.com/office/powerpoint/2010/main" val="2435677389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C679C7-EC96-4438-A6FC-F2BA956EF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061" y="198053"/>
            <a:ext cx="3539947" cy="60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03164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D3EFDF-4E92-450C-A571-D43C679F1E56}"/>
              </a:ext>
            </a:extLst>
          </p:cNvPr>
          <p:cNvSpPr txBox="1"/>
          <p:nvPr/>
        </p:nvSpPr>
        <p:spPr>
          <a:xfrm>
            <a:off x="1428158" y="2875548"/>
            <a:ext cx="62876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https://1drv.ms/w/s!Av71_tveB0_uhdh95W34S12j6jHHnQ</a:t>
            </a: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701374932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622974" y="248727"/>
            <a:ext cx="51996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latin typeface="+mj-lt"/>
              </a:rPr>
              <a:t>http://blogs.sqa.org.uk/computing/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964E57-D014-4FB8-BC8A-168885815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575" y="960454"/>
            <a:ext cx="5862850" cy="506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03872"/>
      </p:ext>
    </p:extLst>
  </p:cSld>
  <p:clrMapOvr>
    <a:masterClrMapping/>
  </p:clrMapOvr>
  <p:transition spd="slow">
    <p:cov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08324" y="363782"/>
            <a:ext cx="52571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https://</a:t>
            </a:r>
            <a:r>
              <a:rPr lang="en-GB" sz="2800" dirty="0">
                <a:latin typeface="+mj-lt"/>
              </a:rPr>
              <a:t>twitter.com/SQAComputing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CCEFEE-B2BD-4C43-8E2A-05EDDDBFB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715" y="1121434"/>
            <a:ext cx="5558362" cy="5011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91982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2AC961-DDCF-41A3-AC64-E8F39581A582}"/>
              </a:ext>
            </a:extLst>
          </p:cNvPr>
          <p:cNvSpPr txBox="1"/>
          <p:nvPr/>
        </p:nvSpPr>
        <p:spPr>
          <a:xfrm>
            <a:off x="1342088" y="2889849"/>
            <a:ext cx="6556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Arial Rounded MT Bold" panose="020F0704030504030204" pitchFamily="34" charset="0"/>
              </a:rPr>
              <a:t>computing@sqa.org.uk</a:t>
            </a:r>
          </a:p>
        </p:txBody>
      </p:sp>
    </p:spTree>
    <p:extLst>
      <p:ext uri="{BB962C8B-B14F-4D97-AF65-F5344CB8AC3E}">
        <p14:creationId xmlns:p14="http://schemas.microsoft.com/office/powerpoint/2010/main" val="4156896403"/>
      </p:ext>
    </p:extLst>
  </p:cSld>
  <p:clrMapOvr>
    <a:masterClrMapping/>
  </p:clrMapOvr>
  <p:transition spd="slow">
    <p:push dir="u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56" y="1130300"/>
            <a:ext cx="7119257" cy="459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39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1644</TotalTime>
  <Words>1665</Words>
  <Application>Microsoft Office PowerPoint</Application>
  <PresentationFormat>On-screen Show (4:3)</PresentationFormat>
  <Paragraphs>270</Paragraphs>
  <Slides>35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Arial</vt:lpstr>
      <vt:lpstr>Arial Rounded MT Bold</vt:lpstr>
      <vt:lpstr>Calibri</vt:lpstr>
      <vt:lpstr>Calibri Light</vt:lpstr>
      <vt:lpstr>Wingdings</vt:lpstr>
      <vt:lpstr>Retrospect</vt:lpstr>
      <vt:lpstr>Qualifications in Cyber Security</vt:lpstr>
      <vt:lpstr>PowerPoint Presentation</vt:lpstr>
      <vt:lpstr>Workshop</vt:lpstr>
      <vt:lpstr>PowerPoint Presentation</vt:lpstr>
      <vt:lpstr>Internet Safety</vt:lpstr>
      <vt:lpstr>Cyber Security Fundamentals</vt:lpstr>
      <vt:lpstr>PowerPoint Presentation</vt:lpstr>
      <vt:lpstr>NPA Cyber Security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Features of the award</vt:lpstr>
      <vt:lpstr>NPA Cyber Security</vt:lpstr>
      <vt:lpstr>PowerPoint Presentation</vt:lpstr>
      <vt:lpstr>Enhanced materials</vt:lpstr>
      <vt:lpstr>PowerPoint Presentation</vt:lpstr>
      <vt:lpstr>PowerPoint Presentation</vt:lpstr>
      <vt:lpstr>PowerPoint Presentation</vt:lpstr>
      <vt:lpstr>PowerPoint Presentation</vt:lpstr>
      <vt:lpstr>HNC Cyber Security</vt:lpstr>
      <vt:lpstr>PowerPoint Presentation</vt:lpstr>
      <vt:lpstr>PowerPoint Presentation</vt:lpstr>
      <vt:lpstr>PowerPoint Presentation</vt:lpstr>
      <vt:lpstr>PowerPoint Presentation</vt:lpstr>
      <vt:lpstr>Support Materials</vt:lpstr>
      <vt:lpstr>HND Cyber Security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Bobby Elliott</dc:creator>
  <cp:lastModifiedBy>Bobby Elliott</cp:lastModifiedBy>
  <cp:revision>203</cp:revision>
  <dcterms:created xsi:type="dcterms:W3CDTF">2013-02-19T13:46:19Z</dcterms:created>
  <dcterms:modified xsi:type="dcterms:W3CDTF">2019-04-23T10:37:00Z</dcterms:modified>
</cp:coreProperties>
</file>