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5" r:id="rId2"/>
    <p:sldId id="283" r:id="rId3"/>
    <p:sldId id="284" r:id="rId4"/>
    <p:sldId id="282" r:id="rId5"/>
    <p:sldId id="261" r:id="rId6"/>
    <p:sldId id="287" r:id="rId7"/>
    <p:sldId id="267" r:id="rId8"/>
    <p:sldId id="260" r:id="rId9"/>
    <p:sldId id="275" r:id="rId10"/>
    <p:sldId id="280" r:id="rId11"/>
    <p:sldId id="276" r:id="rId12"/>
    <p:sldId id="281" r:id="rId13"/>
    <p:sldId id="288" r:id="rId14"/>
    <p:sldId id="289" r:id="rId15"/>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2">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333" autoAdjust="0"/>
  </p:normalViewPr>
  <p:slideViewPr>
    <p:cSldViewPr>
      <p:cViewPr varScale="1">
        <p:scale>
          <a:sx n="50" d="100"/>
          <a:sy n="50" d="100"/>
        </p:scale>
        <p:origin x="-846" y="-102"/>
      </p:cViewPr>
      <p:guideLst>
        <p:guide orient="horz" pos="2160"/>
        <p:guide pos="2880"/>
      </p:guideLst>
    </p:cSldViewPr>
  </p:slideViewPr>
  <p:notesTextViewPr>
    <p:cViewPr>
      <p:scale>
        <a:sx n="1" d="1"/>
        <a:sy n="1" d="1"/>
      </p:scale>
      <p:origin x="0" y="0"/>
    </p:cViewPr>
  </p:notesTextViewPr>
  <p:notesViewPr>
    <p:cSldViewPr>
      <p:cViewPr>
        <p:scale>
          <a:sx n="86" d="100"/>
          <a:sy n="86" d="100"/>
        </p:scale>
        <p:origin x="-3858" y="-24"/>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4944DD-0689-419D-8522-0215CDEB8FD5}"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GB"/>
        </a:p>
      </dgm:t>
    </dgm:pt>
    <dgm:pt modelId="{03AE2890-A62E-4C6D-85F7-917EEBFFFE3D}">
      <dgm:prSet phldrT="[Text]"/>
      <dgm:spPr/>
      <dgm:t>
        <a:bodyPr/>
        <a:lstStyle/>
        <a:p>
          <a:r>
            <a:rPr lang="en-GB" b="1" dirty="0">
              <a:solidFill>
                <a:schemeClr val="tx1"/>
              </a:solidFill>
            </a:rPr>
            <a:t>Managing information</a:t>
          </a:r>
        </a:p>
      </dgm:t>
    </dgm:pt>
    <dgm:pt modelId="{C140FC22-9E81-43F4-AAB6-3B00C5F9A0B6}" type="parTrans" cxnId="{5530B1BF-7332-4CC6-8CFE-BBE6C6946549}">
      <dgm:prSet/>
      <dgm:spPr/>
      <dgm:t>
        <a:bodyPr/>
        <a:lstStyle/>
        <a:p>
          <a:endParaRPr lang="en-GB"/>
        </a:p>
      </dgm:t>
    </dgm:pt>
    <dgm:pt modelId="{B4105A61-DB4B-408F-94CC-EC7D2CCCEA29}" type="sibTrans" cxnId="{5530B1BF-7332-4CC6-8CFE-BBE6C6946549}">
      <dgm:prSet/>
      <dgm:spPr/>
      <dgm:t>
        <a:bodyPr/>
        <a:lstStyle/>
        <a:p>
          <a:endParaRPr lang="en-GB"/>
        </a:p>
      </dgm:t>
    </dgm:pt>
    <dgm:pt modelId="{77511068-D558-46D0-8EA5-44E872EABB69}">
      <dgm:prSet phldrT="[Text]"/>
      <dgm:spPr/>
      <dgm:t>
        <a:bodyPr/>
        <a:lstStyle/>
        <a:p>
          <a:r>
            <a:rPr lang="en-GB" b="1" dirty="0">
              <a:solidFill>
                <a:schemeClr val="tx1"/>
              </a:solidFill>
            </a:rPr>
            <a:t>Communicating</a:t>
          </a:r>
        </a:p>
      </dgm:t>
    </dgm:pt>
    <dgm:pt modelId="{12CF669A-0DB5-45AC-8196-E6C13649EE8D}" type="parTrans" cxnId="{83F84BB4-3CC9-45D3-A529-A296C5CBD035}">
      <dgm:prSet/>
      <dgm:spPr/>
      <dgm:t>
        <a:bodyPr/>
        <a:lstStyle/>
        <a:p>
          <a:endParaRPr lang="en-GB"/>
        </a:p>
      </dgm:t>
    </dgm:pt>
    <dgm:pt modelId="{65A1400F-11A8-4B0A-997C-936025B3BA17}" type="sibTrans" cxnId="{83F84BB4-3CC9-45D3-A529-A296C5CBD035}">
      <dgm:prSet/>
      <dgm:spPr/>
      <dgm:t>
        <a:bodyPr/>
        <a:lstStyle/>
        <a:p>
          <a:endParaRPr lang="en-GB"/>
        </a:p>
      </dgm:t>
    </dgm:pt>
    <dgm:pt modelId="{A3DB44E4-ABA7-4E94-A452-D628880368CE}">
      <dgm:prSet phldrT="[Text]"/>
      <dgm:spPr/>
      <dgm:t>
        <a:bodyPr/>
        <a:lstStyle/>
        <a:p>
          <a:r>
            <a:rPr lang="en-GB" b="1" dirty="0">
              <a:solidFill>
                <a:schemeClr val="tx1"/>
              </a:solidFill>
            </a:rPr>
            <a:t>Transacting</a:t>
          </a:r>
        </a:p>
      </dgm:t>
    </dgm:pt>
    <dgm:pt modelId="{30DCE7D6-A4F3-49C1-9249-87356094E971}" type="parTrans" cxnId="{287689D6-D97D-48E3-A385-51EB0F19A25D}">
      <dgm:prSet/>
      <dgm:spPr/>
      <dgm:t>
        <a:bodyPr/>
        <a:lstStyle/>
        <a:p>
          <a:endParaRPr lang="en-GB"/>
        </a:p>
      </dgm:t>
    </dgm:pt>
    <dgm:pt modelId="{FFDE5351-0D4E-4DA8-83CD-B6304820F893}" type="sibTrans" cxnId="{287689D6-D97D-48E3-A385-51EB0F19A25D}">
      <dgm:prSet/>
      <dgm:spPr/>
      <dgm:t>
        <a:bodyPr/>
        <a:lstStyle/>
        <a:p>
          <a:endParaRPr lang="en-GB"/>
        </a:p>
      </dgm:t>
    </dgm:pt>
    <dgm:pt modelId="{13D0C11B-4964-4BB0-B81D-D307F39F2D73}">
      <dgm:prSet phldrT="[Text]"/>
      <dgm:spPr/>
      <dgm:t>
        <a:bodyPr/>
        <a:lstStyle/>
        <a:p>
          <a:r>
            <a:rPr lang="en-GB" b="1" dirty="0">
              <a:solidFill>
                <a:schemeClr val="tx1"/>
              </a:solidFill>
            </a:rPr>
            <a:t>Problem-solving</a:t>
          </a:r>
        </a:p>
      </dgm:t>
    </dgm:pt>
    <dgm:pt modelId="{53EEC746-7F4B-47F7-AADC-05A97C5EC4F6}" type="parTrans" cxnId="{3A58E11E-F5AB-469C-B7C7-18E4DBC343B5}">
      <dgm:prSet/>
      <dgm:spPr/>
      <dgm:t>
        <a:bodyPr/>
        <a:lstStyle/>
        <a:p>
          <a:endParaRPr lang="en-GB"/>
        </a:p>
      </dgm:t>
    </dgm:pt>
    <dgm:pt modelId="{B3575666-44FF-441F-A616-D36363B3323A}" type="sibTrans" cxnId="{3A58E11E-F5AB-469C-B7C7-18E4DBC343B5}">
      <dgm:prSet/>
      <dgm:spPr/>
      <dgm:t>
        <a:bodyPr/>
        <a:lstStyle/>
        <a:p>
          <a:endParaRPr lang="en-GB"/>
        </a:p>
      </dgm:t>
    </dgm:pt>
    <dgm:pt modelId="{F0CE107D-9F2A-4527-A62A-3731AA67F941}">
      <dgm:prSet phldrT="[Text]"/>
      <dgm:spPr/>
      <dgm:t>
        <a:bodyPr/>
        <a:lstStyle/>
        <a:p>
          <a:r>
            <a:rPr lang="en-GB" b="1" dirty="0">
              <a:solidFill>
                <a:schemeClr val="tx1"/>
              </a:solidFill>
            </a:rPr>
            <a:t>Creating</a:t>
          </a:r>
        </a:p>
      </dgm:t>
    </dgm:pt>
    <dgm:pt modelId="{5FADF0D7-10B7-4DA6-A18F-412CB89D278C}" type="parTrans" cxnId="{24A2951F-2856-4166-AC4C-B23F113846B9}">
      <dgm:prSet/>
      <dgm:spPr/>
      <dgm:t>
        <a:bodyPr/>
        <a:lstStyle/>
        <a:p>
          <a:endParaRPr lang="en-GB"/>
        </a:p>
      </dgm:t>
    </dgm:pt>
    <dgm:pt modelId="{7717C69E-054B-4BEC-A4E8-E3F25DCF6090}" type="sibTrans" cxnId="{24A2951F-2856-4166-AC4C-B23F113846B9}">
      <dgm:prSet/>
      <dgm:spPr/>
      <dgm:t>
        <a:bodyPr/>
        <a:lstStyle/>
        <a:p>
          <a:endParaRPr lang="en-GB"/>
        </a:p>
      </dgm:t>
    </dgm:pt>
    <dgm:pt modelId="{7B91FE5B-8671-4462-8207-4173A1A5CB69}" type="pres">
      <dgm:prSet presAssocID="{1E4944DD-0689-419D-8522-0215CDEB8FD5}" presName="cycle" presStyleCnt="0">
        <dgm:presLayoutVars>
          <dgm:dir/>
          <dgm:resizeHandles val="exact"/>
        </dgm:presLayoutVars>
      </dgm:prSet>
      <dgm:spPr/>
      <dgm:t>
        <a:bodyPr/>
        <a:lstStyle/>
        <a:p>
          <a:endParaRPr lang="en-GB"/>
        </a:p>
      </dgm:t>
    </dgm:pt>
    <dgm:pt modelId="{1733529D-2605-48A3-A4EE-99C2B1CE7657}" type="pres">
      <dgm:prSet presAssocID="{03AE2890-A62E-4C6D-85F7-917EEBFFFE3D}" presName="node" presStyleLbl="node1" presStyleIdx="0" presStyleCnt="5">
        <dgm:presLayoutVars>
          <dgm:bulletEnabled val="1"/>
        </dgm:presLayoutVars>
      </dgm:prSet>
      <dgm:spPr/>
      <dgm:t>
        <a:bodyPr/>
        <a:lstStyle/>
        <a:p>
          <a:endParaRPr lang="en-GB"/>
        </a:p>
      </dgm:t>
    </dgm:pt>
    <dgm:pt modelId="{E3E7AA17-D6EE-473B-ACDA-1EBBA99AA278}" type="pres">
      <dgm:prSet presAssocID="{B4105A61-DB4B-408F-94CC-EC7D2CCCEA29}" presName="sibTrans" presStyleLbl="sibTrans2D1" presStyleIdx="0" presStyleCnt="5"/>
      <dgm:spPr/>
      <dgm:t>
        <a:bodyPr/>
        <a:lstStyle/>
        <a:p>
          <a:endParaRPr lang="en-GB"/>
        </a:p>
      </dgm:t>
    </dgm:pt>
    <dgm:pt modelId="{224A71C4-2F91-4207-9F92-B87F2C6F96F6}" type="pres">
      <dgm:prSet presAssocID="{B4105A61-DB4B-408F-94CC-EC7D2CCCEA29}" presName="connectorText" presStyleLbl="sibTrans2D1" presStyleIdx="0" presStyleCnt="5"/>
      <dgm:spPr/>
      <dgm:t>
        <a:bodyPr/>
        <a:lstStyle/>
        <a:p>
          <a:endParaRPr lang="en-GB"/>
        </a:p>
      </dgm:t>
    </dgm:pt>
    <dgm:pt modelId="{FDE4C998-0718-4EA2-9D65-13B8EA8F0198}" type="pres">
      <dgm:prSet presAssocID="{77511068-D558-46D0-8EA5-44E872EABB69}" presName="node" presStyleLbl="node1" presStyleIdx="1" presStyleCnt="5">
        <dgm:presLayoutVars>
          <dgm:bulletEnabled val="1"/>
        </dgm:presLayoutVars>
      </dgm:prSet>
      <dgm:spPr/>
      <dgm:t>
        <a:bodyPr/>
        <a:lstStyle/>
        <a:p>
          <a:endParaRPr lang="en-GB"/>
        </a:p>
      </dgm:t>
    </dgm:pt>
    <dgm:pt modelId="{015CD3C0-0BBF-4DE3-851C-1C5C1601B14C}" type="pres">
      <dgm:prSet presAssocID="{65A1400F-11A8-4B0A-997C-936025B3BA17}" presName="sibTrans" presStyleLbl="sibTrans2D1" presStyleIdx="1" presStyleCnt="5"/>
      <dgm:spPr/>
      <dgm:t>
        <a:bodyPr/>
        <a:lstStyle/>
        <a:p>
          <a:endParaRPr lang="en-GB"/>
        </a:p>
      </dgm:t>
    </dgm:pt>
    <dgm:pt modelId="{FC31E70E-1356-428B-8822-9B3263952156}" type="pres">
      <dgm:prSet presAssocID="{65A1400F-11A8-4B0A-997C-936025B3BA17}" presName="connectorText" presStyleLbl="sibTrans2D1" presStyleIdx="1" presStyleCnt="5"/>
      <dgm:spPr/>
      <dgm:t>
        <a:bodyPr/>
        <a:lstStyle/>
        <a:p>
          <a:endParaRPr lang="en-GB"/>
        </a:p>
      </dgm:t>
    </dgm:pt>
    <dgm:pt modelId="{71E6DC91-A33E-4697-86C6-51E548E76517}" type="pres">
      <dgm:prSet presAssocID="{A3DB44E4-ABA7-4E94-A452-D628880368CE}" presName="node" presStyleLbl="node1" presStyleIdx="2" presStyleCnt="5">
        <dgm:presLayoutVars>
          <dgm:bulletEnabled val="1"/>
        </dgm:presLayoutVars>
      </dgm:prSet>
      <dgm:spPr/>
      <dgm:t>
        <a:bodyPr/>
        <a:lstStyle/>
        <a:p>
          <a:endParaRPr lang="en-GB"/>
        </a:p>
      </dgm:t>
    </dgm:pt>
    <dgm:pt modelId="{A579AFAB-7950-48B5-8E0F-A61013596A0E}" type="pres">
      <dgm:prSet presAssocID="{FFDE5351-0D4E-4DA8-83CD-B6304820F893}" presName="sibTrans" presStyleLbl="sibTrans2D1" presStyleIdx="2" presStyleCnt="5"/>
      <dgm:spPr/>
      <dgm:t>
        <a:bodyPr/>
        <a:lstStyle/>
        <a:p>
          <a:endParaRPr lang="en-GB"/>
        </a:p>
      </dgm:t>
    </dgm:pt>
    <dgm:pt modelId="{7B91817F-B268-4E4F-9E28-CA314249AF06}" type="pres">
      <dgm:prSet presAssocID="{FFDE5351-0D4E-4DA8-83CD-B6304820F893}" presName="connectorText" presStyleLbl="sibTrans2D1" presStyleIdx="2" presStyleCnt="5"/>
      <dgm:spPr/>
      <dgm:t>
        <a:bodyPr/>
        <a:lstStyle/>
        <a:p>
          <a:endParaRPr lang="en-GB"/>
        </a:p>
      </dgm:t>
    </dgm:pt>
    <dgm:pt modelId="{A390B7F0-C7F9-40FD-A6EC-24BE676BBFA6}" type="pres">
      <dgm:prSet presAssocID="{13D0C11B-4964-4BB0-B81D-D307F39F2D73}" presName="node" presStyleLbl="node1" presStyleIdx="3" presStyleCnt="5">
        <dgm:presLayoutVars>
          <dgm:bulletEnabled val="1"/>
        </dgm:presLayoutVars>
      </dgm:prSet>
      <dgm:spPr/>
      <dgm:t>
        <a:bodyPr/>
        <a:lstStyle/>
        <a:p>
          <a:endParaRPr lang="en-GB"/>
        </a:p>
      </dgm:t>
    </dgm:pt>
    <dgm:pt modelId="{73626B83-BF37-453B-9EBA-75404B2C00AB}" type="pres">
      <dgm:prSet presAssocID="{B3575666-44FF-441F-A616-D36363B3323A}" presName="sibTrans" presStyleLbl="sibTrans2D1" presStyleIdx="3" presStyleCnt="5"/>
      <dgm:spPr/>
      <dgm:t>
        <a:bodyPr/>
        <a:lstStyle/>
        <a:p>
          <a:endParaRPr lang="en-GB"/>
        </a:p>
      </dgm:t>
    </dgm:pt>
    <dgm:pt modelId="{68C4427D-E917-4D4D-B782-6AA21298755E}" type="pres">
      <dgm:prSet presAssocID="{B3575666-44FF-441F-A616-D36363B3323A}" presName="connectorText" presStyleLbl="sibTrans2D1" presStyleIdx="3" presStyleCnt="5"/>
      <dgm:spPr/>
      <dgm:t>
        <a:bodyPr/>
        <a:lstStyle/>
        <a:p>
          <a:endParaRPr lang="en-GB"/>
        </a:p>
      </dgm:t>
    </dgm:pt>
    <dgm:pt modelId="{510A6623-B4AC-43A9-8295-C6969D897D6A}" type="pres">
      <dgm:prSet presAssocID="{F0CE107D-9F2A-4527-A62A-3731AA67F941}" presName="node" presStyleLbl="node1" presStyleIdx="4" presStyleCnt="5">
        <dgm:presLayoutVars>
          <dgm:bulletEnabled val="1"/>
        </dgm:presLayoutVars>
      </dgm:prSet>
      <dgm:spPr/>
      <dgm:t>
        <a:bodyPr/>
        <a:lstStyle/>
        <a:p>
          <a:endParaRPr lang="en-GB"/>
        </a:p>
      </dgm:t>
    </dgm:pt>
    <dgm:pt modelId="{72F71FBD-BB94-4856-9FF8-6ECF57CD2172}" type="pres">
      <dgm:prSet presAssocID="{7717C69E-054B-4BEC-A4E8-E3F25DCF6090}" presName="sibTrans" presStyleLbl="sibTrans2D1" presStyleIdx="4" presStyleCnt="5"/>
      <dgm:spPr/>
      <dgm:t>
        <a:bodyPr/>
        <a:lstStyle/>
        <a:p>
          <a:endParaRPr lang="en-GB"/>
        </a:p>
      </dgm:t>
    </dgm:pt>
    <dgm:pt modelId="{C499E0C4-2A75-46DC-BE7E-6BC3AB2A6F02}" type="pres">
      <dgm:prSet presAssocID="{7717C69E-054B-4BEC-A4E8-E3F25DCF6090}" presName="connectorText" presStyleLbl="sibTrans2D1" presStyleIdx="4" presStyleCnt="5"/>
      <dgm:spPr/>
      <dgm:t>
        <a:bodyPr/>
        <a:lstStyle/>
        <a:p>
          <a:endParaRPr lang="en-GB"/>
        </a:p>
      </dgm:t>
    </dgm:pt>
  </dgm:ptLst>
  <dgm:cxnLst>
    <dgm:cxn modelId="{6D0D5A15-636F-4280-8825-62FCCDD915AE}" type="presOf" srcId="{FFDE5351-0D4E-4DA8-83CD-B6304820F893}" destId="{A579AFAB-7950-48B5-8E0F-A61013596A0E}" srcOrd="0" destOrd="0" presId="urn:microsoft.com/office/officeart/2005/8/layout/cycle2"/>
    <dgm:cxn modelId="{306719E4-18BC-46A5-BBFF-8309AE04E41D}" type="presOf" srcId="{7717C69E-054B-4BEC-A4E8-E3F25DCF6090}" destId="{72F71FBD-BB94-4856-9FF8-6ECF57CD2172}" srcOrd="0" destOrd="0" presId="urn:microsoft.com/office/officeart/2005/8/layout/cycle2"/>
    <dgm:cxn modelId="{D760F6BB-0937-4A2A-BB64-A388C966CF0B}" type="presOf" srcId="{65A1400F-11A8-4B0A-997C-936025B3BA17}" destId="{FC31E70E-1356-428B-8822-9B3263952156}" srcOrd="1" destOrd="0" presId="urn:microsoft.com/office/officeart/2005/8/layout/cycle2"/>
    <dgm:cxn modelId="{24A2951F-2856-4166-AC4C-B23F113846B9}" srcId="{1E4944DD-0689-419D-8522-0215CDEB8FD5}" destId="{F0CE107D-9F2A-4527-A62A-3731AA67F941}" srcOrd="4" destOrd="0" parTransId="{5FADF0D7-10B7-4DA6-A18F-412CB89D278C}" sibTransId="{7717C69E-054B-4BEC-A4E8-E3F25DCF6090}"/>
    <dgm:cxn modelId="{0ED11B5D-7F72-4090-8F3F-8D0EE9ADFC82}" type="presOf" srcId="{B4105A61-DB4B-408F-94CC-EC7D2CCCEA29}" destId="{E3E7AA17-D6EE-473B-ACDA-1EBBA99AA278}" srcOrd="0" destOrd="0" presId="urn:microsoft.com/office/officeart/2005/8/layout/cycle2"/>
    <dgm:cxn modelId="{5530B1BF-7332-4CC6-8CFE-BBE6C6946549}" srcId="{1E4944DD-0689-419D-8522-0215CDEB8FD5}" destId="{03AE2890-A62E-4C6D-85F7-917EEBFFFE3D}" srcOrd="0" destOrd="0" parTransId="{C140FC22-9E81-43F4-AAB6-3B00C5F9A0B6}" sibTransId="{B4105A61-DB4B-408F-94CC-EC7D2CCCEA29}"/>
    <dgm:cxn modelId="{75DED2A5-1216-4EF7-983E-044AA67DAF88}" type="presOf" srcId="{1E4944DD-0689-419D-8522-0215CDEB8FD5}" destId="{7B91FE5B-8671-4462-8207-4173A1A5CB69}" srcOrd="0" destOrd="0" presId="urn:microsoft.com/office/officeart/2005/8/layout/cycle2"/>
    <dgm:cxn modelId="{F2A6651C-926C-4CCE-B942-12B59841437A}" type="presOf" srcId="{A3DB44E4-ABA7-4E94-A452-D628880368CE}" destId="{71E6DC91-A33E-4697-86C6-51E548E76517}" srcOrd="0" destOrd="0" presId="urn:microsoft.com/office/officeart/2005/8/layout/cycle2"/>
    <dgm:cxn modelId="{3A58E11E-F5AB-469C-B7C7-18E4DBC343B5}" srcId="{1E4944DD-0689-419D-8522-0215CDEB8FD5}" destId="{13D0C11B-4964-4BB0-B81D-D307F39F2D73}" srcOrd="3" destOrd="0" parTransId="{53EEC746-7F4B-47F7-AADC-05A97C5EC4F6}" sibTransId="{B3575666-44FF-441F-A616-D36363B3323A}"/>
    <dgm:cxn modelId="{3BC4850E-DAEF-4BA3-8F9F-9D1906F7E447}" type="presOf" srcId="{B3575666-44FF-441F-A616-D36363B3323A}" destId="{68C4427D-E917-4D4D-B782-6AA21298755E}" srcOrd="1" destOrd="0" presId="urn:microsoft.com/office/officeart/2005/8/layout/cycle2"/>
    <dgm:cxn modelId="{83F84BB4-3CC9-45D3-A529-A296C5CBD035}" srcId="{1E4944DD-0689-419D-8522-0215CDEB8FD5}" destId="{77511068-D558-46D0-8EA5-44E872EABB69}" srcOrd="1" destOrd="0" parTransId="{12CF669A-0DB5-45AC-8196-E6C13649EE8D}" sibTransId="{65A1400F-11A8-4B0A-997C-936025B3BA17}"/>
    <dgm:cxn modelId="{74C6F15D-26ED-4BD2-86BD-C7EA4A11AB88}" type="presOf" srcId="{13D0C11B-4964-4BB0-B81D-D307F39F2D73}" destId="{A390B7F0-C7F9-40FD-A6EC-24BE676BBFA6}" srcOrd="0" destOrd="0" presId="urn:microsoft.com/office/officeart/2005/8/layout/cycle2"/>
    <dgm:cxn modelId="{A292C127-3E86-4646-A0C3-7D8B7CC31047}" type="presOf" srcId="{03AE2890-A62E-4C6D-85F7-917EEBFFFE3D}" destId="{1733529D-2605-48A3-A4EE-99C2B1CE7657}" srcOrd="0" destOrd="0" presId="urn:microsoft.com/office/officeart/2005/8/layout/cycle2"/>
    <dgm:cxn modelId="{2637E136-1C4D-479A-831A-584780F58F3B}" type="presOf" srcId="{77511068-D558-46D0-8EA5-44E872EABB69}" destId="{FDE4C998-0718-4EA2-9D65-13B8EA8F0198}" srcOrd="0" destOrd="0" presId="urn:microsoft.com/office/officeart/2005/8/layout/cycle2"/>
    <dgm:cxn modelId="{92E6EEF0-0F7F-4398-9F37-6A449BE72B52}" type="presOf" srcId="{7717C69E-054B-4BEC-A4E8-E3F25DCF6090}" destId="{C499E0C4-2A75-46DC-BE7E-6BC3AB2A6F02}" srcOrd="1" destOrd="0" presId="urn:microsoft.com/office/officeart/2005/8/layout/cycle2"/>
    <dgm:cxn modelId="{413EAA92-F2EB-4FCD-A191-6A22A25D1658}" type="presOf" srcId="{F0CE107D-9F2A-4527-A62A-3731AA67F941}" destId="{510A6623-B4AC-43A9-8295-C6969D897D6A}" srcOrd="0" destOrd="0" presId="urn:microsoft.com/office/officeart/2005/8/layout/cycle2"/>
    <dgm:cxn modelId="{EF753E24-B229-4F44-ADFF-7F020C20198E}" type="presOf" srcId="{B3575666-44FF-441F-A616-D36363B3323A}" destId="{73626B83-BF37-453B-9EBA-75404B2C00AB}" srcOrd="0" destOrd="0" presId="urn:microsoft.com/office/officeart/2005/8/layout/cycle2"/>
    <dgm:cxn modelId="{6FAC88D4-4EA7-4ADF-9DD3-452C3560336D}" type="presOf" srcId="{FFDE5351-0D4E-4DA8-83CD-B6304820F893}" destId="{7B91817F-B268-4E4F-9E28-CA314249AF06}" srcOrd="1" destOrd="0" presId="urn:microsoft.com/office/officeart/2005/8/layout/cycle2"/>
    <dgm:cxn modelId="{8CA3D528-D083-4CCD-8081-5C4D4E6664FA}" type="presOf" srcId="{65A1400F-11A8-4B0A-997C-936025B3BA17}" destId="{015CD3C0-0BBF-4DE3-851C-1C5C1601B14C}" srcOrd="0" destOrd="0" presId="urn:microsoft.com/office/officeart/2005/8/layout/cycle2"/>
    <dgm:cxn modelId="{287689D6-D97D-48E3-A385-51EB0F19A25D}" srcId="{1E4944DD-0689-419D-8522-0215CDEB8FD5}" destId="{A3DB44E4-ABA7-4E94-A452-D628880368CE}" srcOrd="2" destOrd="0" parTransId="{30DCE7D6-A4F3-49C1-9249-87356094E971}" sibTransId="{FFDE5351-0D4E-4DA8-83CD-B6304820F893}"/>
    <dgm:cxn modelId="{F771BE31-7FF2-46D1-A3AA-F4FF350E8531}" type="presOf" srcId="{B4105A61-DB4B-408F-94CC-EC7D2CCCEA29}" destId="{224A71C4-2F91-4207-9F92-B87F2C6F96F6}" srcOrd="1" destOrd="0" presId="urn:microsoft.com/office/officeart/2005/8/layout/cycle2"/>
    <dgm:cxn modelId="{0C5B840F-6A89-4D99-ADBB-F505A7E50190}" type="presParOf" srcId="{7B91FE5B-8671-4462-8207-4173A1A5CB69}" destId="{1733529D-2605-48A3-A4EE-99C2B1CE7657}" srcOrd="0" destOrd="0" presId="urn:microsoft.com/office/officeart/2005/8/layout/cycle2"/>
    <dgm:cxn modelId="{3B458582-C96D-4387-9250-5988448D563D}" type="presParOf" srcId="{7B91FE5B-8671-4462-8207-4173A1A5CB69}" destId="{E3E7AA17-D6EE-473B-ACDA-1EBBA99AA278}" srcOrd="1" destOrd="0" presId="urn:microsoft.com/office/officeart/2005/8/layout/cycle2"/>
    <dgm:cxn modelId="{AC5CFCAA-1DEF-4B99-8C33-F3FAFADE1CAA}" type="presParOf" srcId="{E3E7AA17-D6EE-473B-ACDA-1EBBA99AA278}" destId="{224A71C4-2F91-4207-9F92-B87F2C6F96F6}" srcOrd="0" destOrd="0" presId="urn:microsoft.com/office/officeart/2005/8/layout/cycle2"/>
    <dgm:cxn modelId="{42894963-1949-4C7E-A62E-C24104367CA9}" type="presParOf" srcId="{7B91FE5B-8671-4462-8207-4173A1A5CB69}" destId="{FDE4C998-0718-4EA2-9D65-13B8EA8F0198}" srcOrd="2" destOrd="0" presId="urn:microsoft.com/office/officeart/2005/8/layout/cycle2"/>
    <dgm:cxn modelId="{21C0D798-0F7E-459E-948C-A23BCF17FA69}" type="presParOf" srcId="{7B91FE5B-8671-4462-8207-4173A1A5CB69}" destId="{015CD3C0-0BBF-4DE3-851C-1C5C1601B14C}" srcOrd="3" destOrd="0" presId="urn:microsoft.com/office/officeart/2005/8/layout/cycle2"/>
    <dgm:cxn modelId="{9F2E7A4E-0693-4E8A-AA9E-526C22B359FD}" type="presParOf" srcId="{015CD3C0-0BBF-4DE3-851C-1C5C1601B14C}" destId="{FC31E70E-1356-428B-8822-9B3263952156}" srcOrd="0" destOrd="0" presId="urn:microsoft.com/office/officeart/2005/8/layout/cycle2"/>
    <dgm:cxn modelId="{7419FBFF-09C9-4AA7-9923-3D33B6D063CB}" type="presParOf" srcId="{7B91FE5B-8671-4462-8207-4173A1A5CB69}" destId="{71E6DC91-A33E-4697-86C6-51E548E76517}" srcOrd="4" destOrd="0" presId="urn:microsoft.com/office/officeart/2005/8/layout/cycle2"/>
    <dgm:cxn modelId="{12B3A25A-05E5-4813-A11F-644469578CCE}" type="presParOf" srcId="{7B91FE5B-8671-4462-8207-4173A1A5CB69}" destId="{A579AFAB-7950-48B5-8E0F-A61013596A0E}" srcOrd="5" destOrd="0" presId="urn:microsoft.com/office/officeart/2005/8/layout/cycle2"/>
    <dgm:cxn modelId="{81129759-D90E-468F-9D35-D5B65B9F9498}" type="presParOf" srcId="{A579AFAB-7950-48B5-8E0F-A61013596A0E}" destId="{7B91817F-B268-4E4F-9E28-CA314249AF06}" srcOrd="0" destOrd="0" presId="urn:microsoft.com/office/officeart/2005/8/layout/cycle2"/>
    <dgm:cxn modelId="{CCDCC01F-48E4-4284-A99C-D4BE3758735D}" type="presParOf" srcId="{7B91FE5B-8671-4462-8207-4173A1A5CB69}" destId="{A390B7F0-C7F9-40FD-A6EC-24BE676BBFA6}" srcOrd="6" destOrd="0" presId="urn:microsoft.com/office/officeart/2005/8/layout/cycle2"/>
    <dgm:cxn modelId="{D6DCCCCC-8D35-4C9A-9315-AD88D8642ACE}" type="presParOf" srcId="{7B91FE5B-8671-4462-8207-4173A1A5CB69}" destId="{73626B83-BF37-453B-9EBA-75404B2C00AB}" srcOrd="7" destOrd="0" presId="urn:microsoft.com/office/officeart/2005/8/layout/cycle2"/>
    <dgm:cxn modelId="{AF3A687F-A60C-4E39-804E-6D3F8D2CB8BE}" type="presParOf" srcId="{73626B83-BF37-453B-9EBA-75404B2C00AB}" destId="{68C4427D-E917-4D4D-B782-6AA21298755E}" srcOrd="0" destOrd="0" presId="urn:microsoft.com/office/officeart/2005/8/layout/cycle2"/>
    <dgm:cxn modelId="{70A8E6DE-8C7C-4AB4-84E6-3D852DCFCF2C}" type="presParOf" srcId="{7B91FE5B-8671-4462-8207-4173A1A5CB69}" destId="{510A6623-B4AC-43A9-8295-C6969D897D6A}" srcOrd="8" destOrd="0" presId="urn:microsoft.com/office/officeart/2005/8/layout/cycle2"/>
    <dgm:cxn modelId="{E2C2AEDE-8F27-4B5A-B565-DE5AEDD68D41}" type="presParOf" srcId="{7B91FE5B-8671-4462-8207-4173A1A5CB69}" destId="{72F71FBD-BB94-4856-9FF8-6ECF57CD2172}" srcOrd="9" destOrd="0" presId="urn:microsoft.com/office/officeart/2005/8/layout/cycle2"/>
    <dgm:cxn modelId="{511E7474-6E8E-4263-AD0A-E49117642AE2}" type="presParOf" srcId="{72F71FBD-BB94-4856-9FF8-6ECF57CD2172}" destId="{C499E0C4-2A75-46DC-BE7E-6BC3AB2A6F0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3DCC72-59D4-49DA-8D67-2E4D3090943B}"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GB"/>
        </a:p>
      </dgm:t>
    </dgm:pt>
    <dgm:pt modelId="{93339DB6-CB85-4705-94DF-9AB1F07C5DB1}">
      <dgm:prSet phldrT="[Text]" custT="1"/>
      <dgm:spPr/>
      <dgm:t>
        <a:bodyPr/>
        <a:lstStyle/>
        <a:p>
          <a:r>
            <a:rPr lang="en-GB" sz="2000" b="1" dirty="0"/>
            <a:t>82% </a:t>
          </a:r>
          <a:r>
            <a:rPr lang="en-GB" sz="1500" b="1" dirty="0"/>
            <a:t>important to use up-to-date technology</a:t>
          </a:r>
        </a:p>
      </dgm:t>
    </dgm:pt>
    <dgm:pt modelId="{93BBC39C-3AEF-4992-97DA-6078E04AE637}" type="parTrans" cxnId="{CCB289C1-A32B-40DE-935D-2388ADE15752}">
      <dgm:prSet/>
      <dgm:spPr/>
      <dgm:t>
        <a:bodyPr/>
        <a:lstStyle/>
        <a:p>
          <a:endParaRPr lang="en-GB"/>
        </a:p>
      </dgm:t>
    </dgm:pt>
    <dgm:pt modelId="{4FFD182A-5965-4503-A110-72FC12F70954}" type="sibTrans" cxnId="{CCB289C1-A32B-40DE-935D-2388ADE15752}">
      <dgm:prSet/>
      <dgm:spPr/>
      <dgm:t>
        <a:bodyPr/>
        <a:lstStyle/>
        <a:p>
          <a:endParaRPr lang="en-GB"/>
        </a:p>
      </dgm:t>
    </dgm:pt>
    <dgm:pt modelId="{BBD7D515-2B78-4B25-B1CB-5205119ADDA5}">
      <dgm:prSet phldrT="[Text]" custT="1"/>
      <dgm:spPr/>
      <dgm:t>
        <a:bodyPr/>
        <a:lstStyle/>
        <a:p>
          <a:r>
            <a:rPr lang="en-GB" sz="2000" b="1" dirty="0"/>
            <a:t>4% </a:t>
          </a:r>
          <a:r>
            <a:rPr lang="en-GB" sz="1400" b="1" dirty="0"/>
            <a:t>prefer to avoid tech</a:t>
          </a:r>
        </a:p>
      </dgm:t>
    </dgm:pt>
    <dgm:pt modelId="{80A9C7F5-CDA6-423A-86DA-762EAC4EB396}" type="parTrans" cxnId="{944B48C7-8CF4-43F1-ABDF-3A957AD39E08}">
      <dgm:prSet/>
      <dgm:spPr/>
      <dgm:t>
        <a:bodyPr/>
        <a:lstStyle/>
        <a:p>
          <a:endParaRPr lang="en-GB"/>
        </a:p>
      </dgm:t>
    </dgm:pt>
    <dgm:pt modelId="{331C7A79-5D98-4F49-B734-D33C3434E710}" type="sibTrans" cxnId="{944B48C7-8CF4-43F1-ABDF-3A957AD39E08}">
      <dgm:prSet/>
      <dgm:spPr/>
      <dgm:t>
        <a:bodyPr/>
        <a:lstStyle/>
        <a:p>
          <a:endParaRPr lang="en-GB"/>
        </a:p>
      </dgm:t>
    </dgm:pt>
    <dgm:pt modelId="{0214EE90-C5AB-4C90-BD6E-B92B0A25AB61}">
      <dgm:prSet phldrT="[Text]" custT="1"/>
      <dgm:spPr/>
      <dgm:t>
        <a:bodyPr/>
        <a:lstStyle/>
        <a:p>
          <a:r>
            <a:rPr lang="en-GB" sz="2000" b="1" dirty="0"/>
            <a:t>6% </a:t>
          </a:r>
          <a:r>
            <a:rPr lang="en-GB" sz="1200" b="1" dirty="0"/>
            <a:t>difficult to ask for support</a:t>
          </a:r>
        </a:p>
      </dgm:t>
    </dgm:pt>
    <dgm:pt modelId="{7DC438CC-3887-44D3-891D-8F91ACF5DD2B}" type="parTrans" cxnId="{2DD6E254-D881-4EA1-AE7C-8BFA00D51730}">
      <dgm:prSet/>
      <dgm:spPr/>
      <dgm:t>
        <a:bodyPr/>
        <a:lstStyle/>
        <a:p>
          <a:endParaRPr lang="en-GB"/>
        </a:p>
      </dgm:t>
    </dgm:pt>
    <dgm:pt modelId="{187B3523-61DA-4E60-89D9-566DAED2931B}" type="sibTrans" cxnId="{2DD6E254-D881-4EA1-AE7C-8BFA00D51730}">
      <dgm:prSet/>
      <dgm:spPr/>
      <dgm:t>
        <a:bodyPr/>
        <a:lstStyle/>
        <a:p>
          <a:endParaRPr lang="en-GB"/>
        </a:p>
      </dgm:t>
    </dgm:pt>
    <dgm:pt modelId="{46EA2112-CD87-4670-9D6F-8E46C7D9ADEF}">
      <dgm:prSet phldrT="[Text]" custT="1"/>
      <dgm:spPr/>
      <dgm:t>
        <a:bodyPr/>
        <a:lstStyle/>
        <a:p>
          <a:r>
            <a:rPr lang="en-GB" sz="2000" b="1" dirty="0"/>
            <a:t>35% </a:t>
          </a:r>
          <a:r>
            <a:rPr lang="en-GB" sz="1200" b="1" dirty="0"/>
            <a:t>would like to have more confidence</a:t>
          </a:r>
        </a:p>
      </dgm:t>
    </dgm:pt>
    <dgm:pt modelId="{8F85F704-BF64-4053-900C-B0916844D231}" type="parTrans" cxnId="{EFC32069-4C07-47A7-BE22-E14A23060DC3}">
      <dgm:prSet/>
      <dgm:spPr/>
      <dgm:t>
        <a:bodyPr/>
        <a:lstStyle/>
        <a:p>
          <a:endParaRPr lang="en-GB"/>
        </a:p>
      </dgm:t>
    </dgm:pt>
    <dgm:pt modelId="{2B378BD2-BC30-468F-99BD-D025BC151AE6}" type="sibTrans" cxnId="{EFC32069-4C07-47A7-BE22-E14A23060DC3}">
      <dgm:prSet/>
      <dgm:spPr/>
      <dgm:t>
        <a:bodyPr/>
        <a:lstStyle/>
        <a:p>
          <a:endParaRPr lang="en-GB"/>
        </a:p>
      </dgm:t>
    </dgm:pt>
    <dgm:pt modelId="{A9DCFCD8-BC77-4532-967E-F2583B053AA1}">
      <dgm:prSet phldrT="[Text]"/>
      <dgm:spPr/>
      <dgm:t>
        <a:bodyPr/>
        <a:lstStyle/>
        <a:p>
          <a:endParaRPr lang="en-GB" dirty="0"/>
        </a:p>
      </dgm:t>
    </dgm:pt>
    <dgm:pt modelId="{948FA902-3B54-4CC9-AC92-2CFC49356BB2}" type="parTrans" cxnId="{D60CF787-CE8B-4E81-8618-CD4496DECA7F}">
      <dgm:prSet/>
      <dgm:spPr/>
      <dgm:t>
        <a:bodyPr/>
        <a:lstStyle/>
        <a:p>
          <a:endParaRPr lang="en-GB"/>
        </a:p>
      </dgm:t>
    </dgm:pt>
    <dgm:pt modelId="{8D89C0A6-BD38-4E8E-927B-C50EF0524485}" type="sibTrans" cxnId="{D60CF787-CE8B-4E81-8618-CD4496DECA7F}">
      <dgm:prSet/>
      <dgm:spPr/>
      <dgm:t>
        <a:bodyPr/>
        <a:lstStyle/>
        <a:p>
          <a:endParaRPr lang="en-GB"/>
        </a:p>
      </dgm:t>
    </dgm:pt>
    <dgm:pt modelId="{DC616575-81DF-4D44-B826-086EF5F585B5}">
      <dgm:prSet phldrT="[Text]" custT="1"/>
      <dgm:spPr/>
      <dgm:t>
        <a:bodyPr/>
        <a:lstStyle/>
        <a:p>
          <a:r>
            <a:rPr lang="en-GB" sz="2000" b="1" dirty="0"/>
            <a:t>71%  </a:t>
          </a:r>
          <a:r>
            <a:rPr lang="en-GB" sz="1100" b="1" dirty="0"/>
            <a:t>enthusiastic</a:t>
          </a:r>
        </a:p>
      </dgm:t>
    </dgm:pt>
    <dgm:pt modelId="{2308E4C9-9979-42C2-AB8B-60745CA23B87}" type="parTrans" cxnId="{6E6983F5-CFFA-43C3-8E04-E4AB3CDA7FCE}">
      <dgm:prSet/>
      <dgm:spPr/>
      <dgm:t>
        <a:bodyPr/>
        <a:lstStyle/>
        <a:p>
          <a:endParaRPr lang="en-GB"/>
        </a:p>
      </dgm:t>
    </dgm:pt>
    <dgm:pt modelId="{06B5DA3C-73A4-4154-9895-C049FC3E1C91}" type="sibTrans" cxnId="{6E6983F5-CFFA-43C3-8E04-E4AB3CDA7FCE}">
      <dgm:prSet/>
      <dgm:spPr/>
      <dgm:t>
        <a:bodyPr/>
        <a:lstStyle/>
        <a:p>
          <a:endParaRPr lang="en-GB"/>
        </a:p>
      </dgm:t>
    </dgm:pt>
    <dgm:pt modelId="{30033613-BF22-4E6E-8B4E-7F5689B86EFB}">
      <dgm:prSet phldrT="[Text]" custT="1"/>
      <dgm:spPr/>
      <dgm:t>
        <a:bodyPr/>
        <a:lstStyle/>
        <a:p>
          <a:r>
            <a:rPr lang="en-GB" sz="2000" b="1" dirty="0"/>
            <a:t>57% </a:t>
          </a:r>
          <a:r>
            <a:rPr lang="en-GB" sz="1200" b="1" dirty="0"/>
            <a:t>used more tech at home</a:t>
          </a:r>
        </a:p>
      </dgm:t>
    </dgm:pt>
    <dgm:pt modelId="{ED755F75-067E-4264-9798-60AFB2E9D752}" type="parTrans" cxnId="{698DCA3D-9223-46F2-A713-F76D12CAB70A}">
      <dgm:prSet/>
      <dgm:spPr/>
      <dgm:t>
        <a:bodyPr/>
        <a:lstStyle/>
        <a:p>
          <a:endParaRPr lang="en-GB"/>
        </a:p>
      </dgm:t>
    </dgm:pt>
    <dgm:pt modelId="{9E736261-EFDD-4539-9D56-D156D2327CAC}" type="sibTrans" cxnId="{698DCA3D-9223-46F2-A713-F76D12CAB70A}">
      <dgm:prSet/>
      <dgm:spPr/>
      <dgm:t>
        <a:bodyPr/>
        <a:lstStyle/>
        <a:p>
          <a:endParaRPr lang="en-GB"/>
        </a:p>
      </dgm:t>
    </dgm:pt>
    <dgm:pt modelId="{FDB9BD0F-242F-4594-81A6-5AEEC0BD171B}">
      <dgm:prSet phldrT="[Text]" custT="1"/>
      <dgm:spPr/>
      <dgm:t>
        <a:bodyPr/>
        <a:lstStyle/>
        <a:p>
          <a:r>
            <a:rPr lang="en-GB" sz="2000" b="1" dirty="0"/>
            <a:t>46% </a:t>
          </a:r>
          <a:r>
            <a:rPr lang="en-GB" sz="1200" b="1" dirty="0"/>
            <a:t>satisfied with level at work</a:t>
          </a:r>
        </a:p>
      </dgm:t>
    </dgm:pt>
    <dgm:pt modelId="{8871DA5C-C8EB-4546-9346-5535EE0AC7A5}" type="parTrans" cxnId="{9386F4A9-7DEF-4B84-BD05-B7954FB901B9}">
      <dgm:prSet/>
      <dgm:spPr/>
      <dgm:t>
        <a:bodyPr/>
        <a:lstStyle/>
        <a:p>
          <a:endParaRPr lang="en-GB"/>
        </a:p>
      </dgm:t>
    </dgm:pt>
    <dgm:pt modelId="{6333604C-4F54-4FE1-9187-D29D4734E3E0}" type="sibTrans" cxnId="{9386F4A9-7DEF-4B84-BD05-B7954FB901B9}">
      <dgm:prSet/>
      <dgm:spPr/>
      <dgm:t>
        <a:bodyPr/>
        <a:lstStyle/>
        <a:p>
          <a:endParaRPr lang="en-GB"/>
        </a:p>
      </dgm:t>
    </dgm:pt>
    <dgm:pt modelId="{25CDD73C-433A-4800-97DC-D91606ECD99B}">
      <dgm:prSet phldrT="[Text]" custT="1"/>
      <dgm:spPr/>
      <dgm:t>
        <a:bodyPr/>
        <a:lstStyle/>
        <a:p>
          <a:r>
            <a:rPr lang="en-GB" sz="2000" b="1" dirty="0"/>
            <a:t>80% </a:t>
          </a:r>
          <a:r>
            <a:rPr lang="en-GB" sz="1600" b="1" dirty="0"/>
            <a:t>SQA responsible for upskilling staff</a:t>
          </a:r>
        </a:p>
      </dgm:t>
    </dgm:pt>
    <dgm:pt modelId="{60EFA47E-57C3-48F3-9BB3-CDEDFA99A058}" type="parTrans" cxnId="{BA56EBB1-7DD1-4EA9-8C6E-402E1757625F}">
      <dgm:prSet/>
      <dgm:spPr/>
      <dgm:t>
        <a:bodyPr/>
        <a:lstStyle/>
        <a:p>
          <a:endParaRPr lang="en-GB"/>
        </a:p>
      </dgm:t>
    </dgm:pt>
    <dgm:pt modelId="{3E662594-259A-4499-B3F6-260DC35CFC5F}" type="sibTrans" cxnId="{BA56EBB1-7DD1-4EA9-8C6E-402E1757625F}">
      <dgm:prSet/>
      <dgm:spPr/>
      <dgm:t>
        <a:bodyPr/>
        <a:lstStyle/>
        <a:p>
          <a:endParaRPr lang="en-GB"/>
        </a:p>
      </dgm:t>
    </dgm:pt>
    <dgm:pt modelId="{09253A26-578B-48DA-A9CB-84119CC1D248}" type="pres">
      <dgm:prSet presAssocID="{783DCC72-59D4-49DA-8D67-2E4D3090943B}" presName="diagram" presStyleCnt="0">
        <dgm:presLayoutVars>
          <dgm:dir/>
          <dgm:resizeHandles/>
        </dgm:presLayoutVars>
      </dgm:prSet>
      <dgm:spPr/>
      <dgm:t>
        <a:bodyPr/>
        <a:lstStyle/>
        <a:p>
          <a:endParaRPr lang="en-GB"/>
        </a:p>
      </dgm:t>
    </dgm:pt>
    <dgm:pt modelId="{48585D7A-05DA-47E2-9BD8-CB7C90AA74FB}" type="pres">
      <dgm:prSet presAssocID="{93339DB6-CB85-4705-94DF-9AB1F07C5DB1}" presName="firstNode" presStyleLbl="node1" presStyleIdx="0" presStyleCnt="9">
        <dgm:presLayoutVars>
          <dgm:bulletEnabled val="1"/>
        </dgm:presLayoutVars>
      </dgm:prSet>
      <dgm:spPr/>
      <dgm:t>
        <a:bodyPr/>
        <a:lstStyle/>
        <a:p>
          <a:endParaRPr lang="en-GB"/>
        </a:p>
      </dgm:t>
    </dgm:pt>
    <dgm:pt modelId="{F2DD85D5-C943-4EAE-8685-4C7F6EF2511B}" type="pres">
      <dgm:prSet presAssocID="{4FFD182A-5965-4503-A110-72FC12F70954}" presName="sibTrans" presStyleLbl="sibTrans2D1" presStyleIdx="0" presStyleCnt="8"/>
      <dgm:spPr/>
      <dgm:t>
        <a:bodyPr/>
        <a:lstStyle/>
        <a:p>
          <a:endParaRPr lang="en-GB"/>
        </a:p>
      </dgm:t>
    </dgm:pt>
    <dgm:pt modelId="{3B9F3858-1563-4473-AD2E-36E55DF61575}" type="pres">
      <dgm:prSet presAssocID="{BBD7D515-2B78-4B25-B1CB-5205119ADDA5}" presName="middleNode" presStyleCnt="0"/>
      <dgm:spPr/>
    </dgm:pt>
    <dgm:pt modelId="{24DD3597-1C75-487B-B5B8-61964B72D20E}" type="pres">
      <dgm:prSet presAssocID="{BBD7D515-2B78-4B25-B1CB-5205119ADDA5}" presName="padding" presStyleLbl="node1" presStyleIdx="0" presStyleCnt="9"/>
      <dgm:spPr/>
    </dgm:pt>
    <dgm:pt modelId="{2D9D169B-87E2-4DA4-B18F-AD1298E82F02}" type="pres">
      <dgm:prSet presAssocID="{BBD7D515-2B78-4B25-B1CB-5205119ADDA5}" presName="shape" presStyleLbl="node1" presStyleIdx="1" presStyleCnt="9">
        <dgm:presLayoutVars>
          <dgm:bulletEnabled val="1"/>
        </dgm:presLayoutVars>
      </dgm:prSet>
      <dgm:spPr/>
      <dgm:t>
        <a:bodyPr/>
        <a:lstStyle/>
        <a:p>
          <a:endParaRPr lang="en-GB"/>
        </a:p>
      </dgm:t>
    </dgm:pt>
    <dgm:pt modelId="{9602A30B-AEDB-4270-BF6F-88D1122E5654}" type="pres">
      <dgm:prSet presAssocID="{331C7A79-5D98-4F49-B734-D33C3434E710}" presName="sibTrans" presStyleLbl="sibTrans2D1" presStyleIdx="1" presStyleCnt="8"/>
      <dgm:spPr/>
      <dgm:t>
        <a:bodyPr/>
        <a:lstStyle/>
        <a:p>
          <a:endParaRPr lang="en-GB"/>
        </a:p>
      </dgm:t>
    </dgm:pt>
    <dgm:pt modelId="{5AB4AD96-E59C-4295-9A63-7314E0F77028}" type="pres">
      <dgm:prSet presAssocID="{0214EE90-C5AB-4C90-BD6E-B92B0A25AB61}" presName="middleNode" presStyleCnt="0"/>
      <dgm:spPr/>
    </dgm:pt>
    <dgm:pt modelId="{0D5A413E-73BE-4A94-89B1-334E670F260C}" type="pres">
      <dgm:prSet presAssocID="{0214EE90-C5AB-4C90-BD6E-B92B0A25AB61}" presName="padding" presStyleLbl="node1" presStyleIdx="1" presStyleCnt="9"/>
      <dgm:spPr/>
    </dgm:pt>
    <dgm:pt modelId="{C8643B51-D575-4072-B130-F2A3CDF08F5A}" type="pres">
      <dgm:prSet presAssocID="{0214EE90-C5AB-4C90-BD6E-B92B0A25AB61}" presName="shape" presStyleLbl="node1" presStyleIdx="2" presStyleCnt="9">
        <dgm:presLayoutVars>
          <dgm:bulletEnabled val="1"/>
        </dgm:presLayoutVars>
      </dgm:prSet>
      <dgm:spPr/>
      <dgm:t>
        <a:bodyPr/>
        <a:lstStyle/>
        <a:p>
          <a:endParaRPr lang="en-GB"/>
        </a:p>
      </dgm:t>
    </dgm:pt>
    <dgm:pt modelId="{8A556E09-1EEB-4570-9AE2-292308068D59}" type="pres">
      <dgm:prSet presAssocID="{187B3523-61DA-4E60-89D9-566DAED2931B}" presName="sibTrans" presStyleLbl="sibTrans2D1" presStyleIdx="2" presStyleCnt="8"/>
      <dgm:spPr/>
      <dgm:t>
        <a:bodyPr/>
        <a:lstStyle/>
        <a:p>
          <a:endParaRPr lang="en-GB"/>
        </a:p>
      </dgm:t>
    </dgm:pt>
    <dgm:pt modelId="{EBA0C88B-69D9-4EF9-87FA-D9838775375E}" type="pres">
      <dgm:prSet presAssocID="{46EA2112-CD87-4670-9D6F-8E46C7D9ADEF}" presName="middleNode" presStyleCnt="0"/>
      <dgm:spPr/>
    </dgm:pt>
    <dgm:pt modelId="{E8631D52-7A8F-4418-85E3-63F29442D006}" type="pres">
      <dgm:prSet presAssocID="{46EA2112-CD87-4670-9D6F-8E46C7D9ADEF}" presName="padding" presStyleLbl="node1" presStyleIdx="2" presStyleCnt="9"/>
      <dgm:spPr/>
    </dgm:pt>
    <dgm:pt modelId="{F9E213AB-1CEA-4779-8916-3181EC04CF40}" type="pres">
      <dgm:prSet presAssocID="{46EA2112-CD87-4670-9D6F-8E46C7D9ADEF}" presName="shape" presStyleLbl="node1" presStyleIdx="3" presStyleCnt="9" custScaleX="108526" custScaleY="112293">
        <dgm:presLayoutVars>
          <dgm:bulletEnabled val="1"/>
        </dgm:presLayoutVars>
      </dgm:prSet>
      <dgm:spPr/>
      <dgm:t>
        <a:bodyPr/>
        <a:lstStyle/>
        <a:p>
          <a:endParaRPr lang="en-GB"/>
        </a:p>
      </dgm:t>
    </dgm:pt>
    <dgm:pt modelId="{6BCBBDCC-0D40-4435-9A74-4AFD82075D4D}" type="pres">
      <dgm:prSet presAssocID="{2B378BD2-BC30-468F-99BD-D025BC151AE6}" presName="sibTrans" presStyleLbl="sibTrans2D1" presStyleIdx="3" presStyleCnt="8"/>
      <dgm:spPr/>
      <dgm:t>
        <a:bodyPr/>
        <a:lstStyle/>
        <a:p>
          <a:endParaRPr lang="en-GB"/>
        </a:p>
      </dgm:t>
    </dgm:pt>
    <dgm:pt modelId="{DB2E8D9C-CBA8-4F31-87B1-1FD9B460ED35}" type="pres">
      <dgm:prSet presAssocID="{A9DCFCD8-BC77-4532-967E-F2583B053AA1}" presName="middleNode" presStyleCnt="0"/>
      <dgm:spPr/>
    </dgm:pt>
    <dgm:pt modelId="{0B58F089-A2EA-4D4F-9650-5D3CE94A87F8}" type="pres">
      <dgm:prSet presAssocID="{A9DCFCD8-BC77-4532-967E-F2583B053AA1}" presName="padding" presStyleLbl="node1" presStyleIdx="3" presStyleCnt="9"/>
      <dgm:spPr/>
    </dgm:pt>
    <dgm:pt modelId="{8D969003-D332-4399-BC5D-F61F010D61BE}" type="pres">
      <dgm:prSet presAssocID="{A9DCFCD8-BC77-4532-967E-F2583B053AA1}" presName="shape" presStyleLbl="node1" presStyleIdx="4" presStyleCnt="9" custScaleX="74577" custScaleY="25716">
        <dgm:presLayoutVars>
          <dgm:bulletEnabled val="1"/>
        </dgm:presLayoutVars>
      </dgm:prSet>
      <dgm:spPr/>
      <dgm:t>
        <a:bodyPr/>
        <a:lstStyle/>
        <a:p>
          <a:endParaRPr lang="en-GB"/>
        </a:p>
      </dgm:t>
    </dgm:pt>
    <dgm:pt modelId="{37291427-F388-48E0-BE93-F5B2AC836D2A}" type="pres">
      <dgm:prSet presAssocID="{8D89C0A6-BD38-4E8E-927B-C50EF0524485}" presName="sibTrans" presStyleLbl="sibTrans2D1" presStyleIdx="4" presStyleCnt="8"/>
      <dgm:spPr/>
      <dgm:t>
        <a:bodyPr/>
        <a:lstStyle/>
        <a:p>
          <a:endParaRPr lang="en-GB"/>
        </a:p>
      </dgm:t>
    </dgm:pt>
    <dgm:pt modelId="{8E0D06CB-0B06-4489-8100-2A88528F3F6C}" type="pres">
      <dgm:prSet presAssocID="{DC616575-81DF-4D44-B826-086EF5F585B5}" presName="middleNode" presStyleCnt="0"/>
      <dgm:spPr/>
    </dgm:pt>
    <dgm:pt modelId="{C6065E76-4644-46F7-8C13-B504AF13D035}" type="pres">
      <dgm:prSet presAssocID="{DC616575-81DF-4D44-B826-086EF5F585B5}" presName="padding" presStyleLbl="node1" presStyleIdx="4" presStyleCnt="9"/>
      <dgm:spPr/>
    </dgm:pt>
    <dgm:pt modelId="{031D7C90-8C9A-4C2C-A9C4-75DA6E850365}" type="pres">
      <dgm:prSet presAssocID="{DC616575-81DF-4D44-B826-086EF5F585B5}" presName="shape" presStyleLbl="node1" presStyleIdx="5" presStyleCnt="9">
        <dgm:presLayoutVars>
          <dgm:bulletEnabled val="1"/>
        </dgm:presLayoutVars>
      </dgm:prSet>
      <dgm:spPr/>
      <dgm:t>
        <a:bodyPr/>
        <a:lstStyle/>
        <a:p>
          <a:endParaRPr lang="en-GB"/>
        </a:p>
      </dgm:t>
    </dgm:pt>
    <dgm:pt modelId="{4906B60B-60DE-41A7-9807-BD4990A49F25}" type="pres">
      <dgm:prSet presAssocID="{06B5DA3C-73A4-4154-9895-C049FC3E1C91}" presName="sibTrans" presStyleLbl="sibTrans2D1" presStyleIdx="5" presStyleCnt="8"/>
      <dgm:spPr/>
      <dgm:t>
        <a:bodyPr/>
        <a:lstStyle/>
        <a:p>
          <a:endParaRPr lang="en-GB"/>
        </a:p>
      </dgm:t>
    </dgm:pt>
    <dgm:pt modelId="{E50D4A25-86F8-4FB6-A5CD-3DD8E442EFC6}" type="pres">
      <dgm:prSet presAssocID="{30033613-BF22-4E6E-8B4E-7F5689B86EFB}" presName="middleNode" presStyleCnt="0"/>
      <dgm:spPr/>
    </dgm:pt>
    <dgm:pt modelId="{B4D6B3FE-DE1D-419C-8E16-98E62512A2E9}" type="pres">
      <dgm:prSet presAssocID="{30033613-BF22-4E6E-8B4E-7F5689B86EFB}" presName="padding" presStyleLbl="node1" presStyleIdx="5" presStyleCnt="9"/>
      <dgm:spPr/>
    </dgm:pt>
    <dgm:pt modelId="{16F7ED24-A843-489F-85AA-9441B925FF9E}" type="pres">
      <dgm:prSet presAssocID="{30033613-BF22-4E6E-8B4E-7F5689B86EFB}" presName="shape" presStyleLbl="node1" presStyleIdx="6" presStyleCnt="9">
        <dgm:presLayoutVars>
          <dgm:bulletEnabled val="1"/>
        </dgm:presLayoutVars>
      </dgm:prSet>
      <dgm:spPr/>
      <dgm:t>
        <a:bodyPr/>
        <a:lstStyle/>
        <a:p>
          <a:endParaRPr lang="en-GB"/>
        </a:p>
      </dgm:t>
    </dgm:pt>
    <dgm:pt modelId="{97C48444-F1CE-4098-B449-7D222178060F}" type="pres">
      <dgm:prSet presAssocID="{9E736261-EFDD-4539-9D56-D156D2327CAC}" presName="sibTrans" presStyleLbl="sibTrans2D1" presStyleIdx="6" presStyleCnt="8"/>
      <dgm:spPr/>
      <dgm:t>
        <a:bodyPr/>
        <a:lstStyle/>
        <a:p>
          <a:endParaRPr lang="en-GB"/>
        </a:p>
      </dgm:t>
    </dgm:pt>
    <dgm:pt modelId="{DC8DFED7-765A-4F51-A74A-897EEEBCB455}" type="pres">
      <dgm:prSet presAssocID="{FDB9BD0F-242F-4594-81A6-5AEEC0BD171B}" presName="middleNode" presStyleCnt="0"/>
      <dgm:spPr/>
    </dgm:pt>
    <dgm:pt modelId="{C786493C-BCD8-4D44-A8B8-1ADD8ECCE095}" type="pres">
      <dgm:prSet presAssocID="{FDB9BD0F-242F-4594-81A6-5AEEC0BD171B}" presName="padding" presStyleLbl="node1" presStyleIdx="6" presStyleCnt="9"/>
      <dgm:spPr/>
    </dgm:pt>
    <dgm:pt modelId="{10CF3391-697D-4E02-AC8B-E91634457142}" type="pres">
      <dgm:prSet presAssocID="{FDB9BD0F-242F-4594-81A6-5AEEC0BD171B}" presName="shape" presStyleLbl="node1" presStyleIdx="7" presStyleCnt="9">
        <dgm:presLayoutVars>
          <dgm:bulletEnabled val="1"/>
        </dgm:presLayoutVars>
      </dgm:prSet>
      <dgm:spPr/>
      <dgm:t>
        <a:bodyPr/>
        <a:lstStyle/>
        <a:p>
          <a:endParaRPr lang="en-GB"/>
        </a:p>
      </dgm:t>
    </dgm:pt>
    <dgm:pt modelId="{0871F61F-9AF5-436D-B543-B2B554CA49DD}" type="pres">
      <dgm:prSet presAssocID="{6333604C-4F54-4FE1-9187-D29D4734E3E0}" presName="sibTrans" presStyleLbl="sibTrans2D1" presStyleIdx="7" presStyleCnt="8"/>
      <dgm:spPr/>
      <dgm:t>
        <a:bodyPr/>
        <a:lstStyle/>
        <a:p>
          <a:endParaRPr lang="en-GB"/>
        </a:p>
      </dgm:t>
    </dgm:pt>
    <dgm:pt modelId="{A9B2C1E8-27F2-4B32-9215-6FDDC68034F3}" type="pres">
      <dgm:prSet presAssocID="{25CDD73C-433A-4800-97DC-D91606ECD99B}" presName="lastNode" presStyleLbl="node1" presStyleIdx="8" presStyleCnt="9">
        <dgm:presLayoutVars>
          <dgm:bulletEnabled val="1"/>
        </dgm:presLayoutVars>
      </dgm:prSet>
      <dgm:spPr/>
      <dgm:t>
        <a:bodyPr/>
        <a:lstStyle/>
        <a:p>
          <a:endParaRPr lang="en-GB"/>
        </a:p>
      </dgm:t>
    </dgm:pt>
  </dgm:ptLst>
  <dgm:cxnLst>
    <dgm:cxn modelId="{86446F6C-31BB-4FAE-9751-ABE3416D90AE}" type="presOf" srcId="{0214EE90-C5AB-4C90-BD6E-B92B0A25AB61}" destId="{C8643B51-D575-4072-B130-F2A3CDF08F5A}" srcOrd="0" destOrd="0" presId="urn:microsoft.com/office/officeart/2005/8/layout/bProcess2"/>
    <dgm:cxn modelId="{6E6983F5-CFFA-43C3-8E04-E4AB3CDA7FCE}" srcId="{783DCC72-59D4-49DA-8D67-2E4D3090943B}" destId="{DC616575-81DF-4D44-B826-086EF5F585B5}" srcOrd="5" destOrd="0" parTransId="{2308E4C9-9979-42C2-AB8B-60745CA23B87}" sibTransId="{06B5DA3C-73A4-4154-9895-C049FC3E1C91}"/>
    <dgm:cxn modelId="{E51A6FC1-23D4-4404-BAAF-BDFD4ADB6746}" type="presOf" srcId="{331C7A79-5D98-4F49-B734-D33C3434E710}" destId="{9602A30B-AEDB-4270-BF6F-88D1122E5654}" srcOrd="0" destOrd="0" presId="urn:microsoft.com/office/officeart/2005/8/layout/bProcess2"/>
    <dgm:cxn modelId="{F5974084-1771-4B9C-97B9-7BA4886D27E5}" type="presOf" srcId="{FDB9BD0F-242F-4594-81A6-5AEEC0BD171B}" destId="{10CF3391-697D-4E02-AC8B-E91634457142}" srcOrd="0" destOrd="0" presId="urn:microsoft.com/office/officeart/2005/8/layout/bProcess2"/>
    <dgm:cxn modelId="{342AC4E5-C28F-4E9E-9487-9B76E0B37010}" type="presOf" srcId="{A9DCFCD8-BC77-4532-967E-F2583B053AA1}" destId="{8D969003-D332-4399-BC5D-F61F010D61BE}" srcOrd="0" destOrd="0" presId="urn:microsoft.com/office/officeart/2005/8/layout/bProcess2"/>
    <dgm:cxn modelId="{632CB305-F6E6-4794-9099-0E3774C501E4}" type="presOf" srcId="{BBD7D515-2B78-4B25-B1CB-5205119ADDA5}" destId="{2D9D169B-87E2-4DA4-B18F-AD1298E82F02}" srcOrd="0" destOrd="0" presId="urn:microsoft.com/office/officeart/2005/8/layout/bProcess2"/>
    <dgm:cxn modelId="{1D2CA10B-D4DF-486D-8629-52A06327E01B}" type="presOf" srcId="{25CDD73C-433A-4800-97DC-D91606ECD99B}" destId="{A9B2C1E8-27F2-4B32-9215-6FDDC68034F3}" srcOrd="0" destOrd="0" presId="urn:microsoft.com/office/officeart/2005/8/layout/bProcess2"/>
    <dgm:cxn modelId="{4DF60A3E-599F-4D2E-B2E4-A515E8F8CAF7}" type="presOf" srcId="{06B5DA3C-73A4-4154-9895-C049FC3E1C91}" destId="{4906B60B-60DE-41A7-9807-BD4990A49F25}" srcOrd="0" destOrd="0" presId="urn:microsoft.com/office/officeart/2005/8/layout/bProcess2"/>
    <dgm:cxn modelId="{F8AB2502-B37A-4199-8F69-1005AE9DDC67}" type="presOf" srcId="{DC616575-81DF-4D44-B826-086EF5F585B5}" destId="{031D7C90-8C9A-4C2C-A9C4-75DA6E850365}" srcOrd="0" destOrd="0" presId="urn:microsoft.com/office/officeart/2005/8/layout/bProcess2"/>
    <dgm:cxn modelId="{1AD75218-E063-4CA7-8A98-3AD2F9184005}" type="presOf" srcId="{187B3523-61DA-4E60-89D9-566DAED2931B}" destId="{8A556E09-1EEB-4570-9AE2-292308068D59}" srcOrd="0" destOrd="0" presId="urn:microsoft.com/office/officeart/2005/8/layout/bProcess2"/>
    <dgm:cxn modelId="{EFC32069-4C07-47A7-BE22-E14A23060DC3}" srcId="{783DCC72-59D4-49DA-8D67-2E4D3090943B}" destId="{46EA2112-CD87-4670-9D6F-8E46C7D9ADEF}" srcOrd="3" destOrd="0" parTransId="{8F85F704-BF64-4053-900C-B0916844D231}" sibTransId="{2B378BD2-BC30-468F-99BD-D025BC151AE6}"/>
    <dgm:cxn modelId="{BA56EBB1-7DD1-4EA9-8C6E-402E1757625F}" srcId="{783DCC72-59D4-49DA-8D67-2E4D3090943B}" destId="{25CDD73C-433A-4800-97DC-D91606ECD99B}" srcOrd="8" destOrd="0" parTransId="{60EFA47E-57C3-48F3-9BB3-CDEDFA99A058}" sibTransId="{3E662594-259A-4499-B3F6-260DC35CFC5F}"/>
    <dgm:cxn modelId="{B6EF06D5-6764-4526-B0F1-39FDEB2DAA7E}" type="presOf" srcId="{46EA2112-CD87-4670-9D6F-8E46C7D9ADEF}" destId="{F9E213AB-1CEA-4779-8916-3181EC04CF40}" srcOrd="0" destOrd="0" presId="urn:microsoft.com/office/officeart/2005/8/layout/bProcess2"/>
    <dgm:cxn modelId="{944B48C7-8CF4-43F1-ABDF-3A957AD39E08}" srcId="{783DCC72-59D4-49DA-8D67-2E4D3090943B}" destId="{BBD7D515-2B78-4B25-B1CB-5205119ADDA5}" srcOrd="1" destOrd="0" parTransId="{80A9C7F5-CDA6-423A-86DA-762EAC4EB396}" sibTransId="{331C7A79-5D98-4F49-B734-D33C3434E710}"/>
    <dgm:cxn modelId="{DF4E6D8F-0F05-45E7-928B-134D36C064BE}" type="presOf" srcId="{93339DB6-CB85-4705-94DF-9AB1F07C5DB1}" destId="{48585D7A-05DA-47E2-9BD8-CB7C90AA74FB}" srcOrd="0" destOrd="0" presId="urn:microsoft.com/office/officeart/2005/8/layout/bProcess2"/>
    <dgm:cxn modelId="{59796AFC-DD1C-4B5C-838D-B2B9504BF1EB}" type="presOf" srcId="{6333604C-4F54-4FE1-9187-D29D4734E3E0}" destId="{0871F61F-9AF5-436D-B543-B2B554CA49DD}" srcOrd="0" destOrd="0" presId="urn:microsoft.com/office/officeart/2005/8/layout/bProcess2"/>
    <dgm:cxn modelId="{3E45D049-016E-4EF6-B2BE-404534E71039}" type="presOf" srcId="{30033613-BF22-4E6E-8B4E-7F5689B86EFB}" destId="{16F7ED24-A843-489F-85AA-9441B925FF9E}" srcOrd="0" destOrd="0" presId="urn:microsoft.com/office/officeart/2005/8/layout/bProcess2"/>
    <dgm:cxn modelId="{DB00B974-4DAC-44AB-A0A3-107179CC48A6}" type="presOf" srcId="{783DCC72-59D4-49DA-8D67-2E4D3090943B}" destId="{09253A26-578B-48DA-A9CB-84119CC1D248}" srcOrd="0" destOrd="0" presId="urn:microsoft.com/office/officeart/2005/8/layout/bProcess2"/>
    <dgm:cxn modelId="{CA26F195-87DA-475C-BB66-17E9AFF77C3B}" type="presOf" srcId="{8D89C0A6-BD38-4E8E-927B-C50EF0524485}" destId="{37291427-F388-48E0-BE93-F5B2AC836D2A}" srcOrd="0" destOrd="0" presId="urn:microsoft.com/office/officeart/2005/8/layout/bProcess2"/>
    <dgm:cxn modelId="{7457A0F6-E8EB-4BED-8F90-9DF8A3045D50}" type="presOf" srcId="{9E736261-EFDD-4539-9D56-D156D2327CAC}" destId="{97C48444-F1CE-4098-B449-7D222178060F}" srcOrd="0" destOrd="0" presId="urn:microsoft.com/office/officeart/2005/8/layout/bProcess2"/>
    <dgm:cxn modelId="{D60CF787-CE8B-4E81-8618-CD4496DECA7F}" srcId="{783DCC72-59D4-49DA-8D67-2E4D3090943B}" destId="{A9DCFCD8-BC77-4532-967E-F2583B053AA1}" srcOrd="4" destOrd="0" parTransId="{948FA902-3B54-4CC9-AC92-2CFC49356BB2}" sibTransId="{8D89C0A6-BD38-4E8E-927B-C50EF0524485}"/>
    <dgm:cxn modelId="{2DD6E254-D881-4EA1-AE7C-8BFA00D51730}" srcId="{783DCC72-59D4-49DA-8D67-2E4D3090943B}" destId="{0214EE90-C5AB-4C90-BD6E-B92B0A25AB61}" srcOrd="2" destOrd="0" parTransId="{7DC438CC-3887-44D3-891D-8F91ACF5DD2B}" sibTransId="{187B3523-61DA-4E60-89D9-566DAED2931B}"/>
    <dgm:cxn modelId="{CCB289C1-A32B-40DE-935D-2388ADE15752}" srcId="{783DCC72-59D4-49DA-8D67-2E4D3090943B}" destId="{93339DB6-CB85-4705-94DF-9AB1F07C5DB1}" srcOrd="0" destOrd="0" parTransId="{93BBC39C-3AEF-4992-97DA-6078E04AE637}" sibTransId="{4FFD182A-5965-4503-A110-72FC12F70954}"/>
    <dgm:cxn modelId="{5794A49D-587B-4B20-A5A4-4D8D5F22026E}" type="presOf" srcId="{2B378BD2-BC30-468F-99BD-D025BC151AE6}" destId="{6BCBBDCC-0D40-4435-9A74-4AFD82075D4D}" srcOrd="0" destOrd="0" presId="urn:microsoft.com/office/officeart/2005/8/layout/bProcess2"/>
    <dgm:cxn modelId="{9386F4A9-7DEF-4B84-BD05-B7954FB901B9}" srcId="{783DCC72-59D4-49DA-8D67-2E4D3090943B}" destId="{FDB9BD0F-242F-4594-81A6-5AEEC0BD171B}" srcOrd="7" destOrd="0" parTransId="{8871DA5C-C8EB-4546-9346-5535EE0AC7A5}" sibTransId="{6333604C-4F54-4FE1-9187-D29D4734E3E0}"/>
    <dgm:cxn modelId="{698DCA3D-9223-46F2-A713-F76D12CAB70A}" srcId="{783DCC72-59D4-49DA-8D67-2E4D3090943B}" destId="{30033613-BF22-4E6E-8B4E-7F5689B86EFB}" srcOrd="6" destOrd="0" parTransId="{ED755F75-067E-4264-9798-60AFB2E9D752}" sibTransId="{9E736261-EFDD-4539-9D56-D156D2327CAC}"/>
    <dgm:cxn modelId="{E7CD757A-24DC-4059-AD1E-F5C55E308153}" type="presOf" srcId="{4FFD182A-5965-4503-A110-72FC12F70954}" destId="{F2DD85D5-C943-4EAE-8685-4C7F6EF2511B}" srcOrd="0" destOrd="0" presId="urn:microsoft.com/office/officeart/2005/8/layout/bProcess2"/>
    <dgm:cxn modelId="{3241040E-2AFE-452F-81AA-7FC1E43CD36C}" type="presParOf" srcId="{09253A26-578B-48DA-A9CB-84119CC1D248}" destId="{48585D7A-05DA-47E2-9BD8-CB7C90AA74FB}" srcOrd="0" destOrd="0" presId="urn:microsoft.com/office/officeart/2005/8/layout/bProcess2"/>
    <dgm:cxn modelId="{F032EDE0-A2E2-40D7-9D4E-C900E000EF7A}" type="presParOf" srcId="{09253A26-578B-48DA-A9CB-84119CC1D248}" destId="{F2DD85D5-C943-4EAE-8685-4C7F6EF2511B}" srcOrd="1" destOrd="0" presId="urn:microsoft.com/office/officeart/2005/8/layout/bProcess2"/>
    <dgm:cxn modelId="{7E8BAA0B-3C5D-4D2B-A81F-59E05654F932}" type="presParOf" srcId="{09253A26-578B-48DA-A9CB-84119CC1D248}" destId="{3B9F3858-1563-4473-AD2E-36E55DF61575}" srcOrd="2" destOrd="0" presId="urn:microsoft.com/office/officeart/2005/8/layout/bProcess2"/>
    <dgm:cxn modelId="{52D39B51-7C3E-4A04-AF2E-F365F4691748}" type="presParOf" srcId="{3B9F3858-1563-4473-AD2E-36E55DF61575}" destId="{24DD3597-1C75-487B-B5B8-61964B72D20E}" srcOrd="0" destOrd="0" presId="urn:microsoft.com/office/officeart/2005/8/layout/bProcess2"/>
    <dgm:cxn modelId="{FDC8F2C3-643F-4336-988E-19BD27B5D91D}" type="presParOf" srcId="{3B9F3858-1563-4473-AD2E-36E55DF61575}" destId="{2D9D169B-87E2-4DA4-B18F-AD1298E82F02}" srcOrd="1" destOrd="0" presId="urn:microsoft.com/office/officeart/2005/8/layout/bProcess2"/>
    <dgm:cxn modelId="{A399DC7F-0E38-4F25-8268-8EF37DED740C}" type="presParOf" srcId="{09253A26-578B-48DA-A9CB-84119CC1D248}" destId="{9602A30B-AEDB-4270-BF6F-88D1122E5654}" srcOrd="3" destOrd="0" presId="urn:microsoft.com/office/officeart/2005/8/layout/bProcess2"/>
    <dgm:cxn modelId="{8DA5182E-43E4-4BD4-A1E9-607529C2C97D}" type="presParOf" srcId="{09253A26-578B-48DA-A9CB-84119CC1D248}" destId="{5AB4AD96-E59C-4295-9A63-7314E0F77028}" srcOrd="4" destOrd="0" presId="urn:microsoft.com/office/officeart/2005/8/layout/bProcess2"/>
    <dgm:cxn modelId="{927EC3E4-3635-44FD-AF7B-FBD565C9641C}" type="presParOf" srcId="{5AB4AD96-E59C-4295-9A63-7314E0F77028}" destId="{0D5A413E-73BE-4A94-89B1-334E670F260C}" srcOrd="0" destOrd="0" presId="urn:microsoft.com/office/officeart/2005/8/layout/bProcess2"/>
    <dgm:cxn modelId="{E3A28376-0594-4461-9647-42137D0B2371}" type="presParOf" srcId="{5AB4AD96-E59C-4295-9A63-7314E0F77028}" destId="{C8643B51-D575-4072-B130-F2A3CDF08F5A}" srcOrd="1" destOrd="0" presId="urn:microsoft.com/office/officeart/2005/8/layout/bProcess2"/>
    <dgm:cxn modelId="{6AC44BF9-76C1-4E40-8E02-162DF7D8B947}" type="presParOf" srcId="{09253A26-578B-48DA-A9CB-84119CC1D248}" destId="{8A556E09-1EEB-4570-9AE2-292308068D59}" srcOrd="5" destOrd="0" presId="urn:microsoft.com/office/officeart/2005/8/layout/bProcess2"/>
    <dgm:cxn modelId="{4B8D60AB-A612-44F2-B409-507B670B7A46}" type="presParOf" srcId="{09253A26-578B-48DA-A9CB-84119CC1D248}" destId="{EBA0C88B-69D9-4EF9-87FA-D9838775375E}" srcOrd="6" destOrd="0" presId="urn:microsoft.com/office/officeart/2005/8/layout/bProcess2"/>
    <dgm:cxn modelId="{A7B333DB-ADD5-4F4F-8A20-87D44B86E67B}" type="presParOf" srcId="{EBA0C88B-69D9-4EF9-87FA-D9838775375E}" destId="{E8631D52-7A8F-4418-85E3-63F29442D006}" srcOrd="0" destOrd="0" presId="urn:microsoft.com/office/officeart/2005/8/layout/bProcess2"/>
    <dgm:cxn modelId="{6BF4E777-8A05-4264-826D-9516B44FF61D}" type="presParOf" srcId="{EBA0C88B-69D9-4EF9-87FA-D9838775375E}" destId="{F9E213AB-1CEA-4779-8916-3181EC04CF40}" srcOrd="1" destOrd="0" presId="urn:microsoft.com/office/officeart/2005/8/layout/bProcess2"/>
    <dgm:cxn modelId="{F2C59B81-A774-4B6D-AFB2-8838E81C1D96}" type="presParOf" srcId="{09253A26-578B-48DA-A9CB-84119CC1D248}" destId="{6BCBBDCC-0D40-4435-9A74-4AFD82075D4D}" srcOrd="7" destOrd="0" presId="urn:microsoft.com/office/officeart/2005/8/layout/bProcess2"/>
    <dgm:cxn modelId="{E004B286-9E12-4A1A-A336-B99963CBE5DA}" type="presParOf" srcId="{09253A26-578B-48DA-A9CB-84119CC1D248}" destId="{DB2E8D9C-CBA8-4F31-87B1-1FD9B460ED35}" srcOrd="8" destOrd="0" presId="urn:microsoft.com/office/officeart/2005/8/layout/bProcess2"/>
    <dgm:cxn modelId="{3FABC795-8011-45B1-A206-0A2DA8FADD08}" type="presParOf" srcId="{DB2E8D9C-CBA8-4F31-87B1-1FD9B460ED35}" destId="{0B58F089-A2EA-4D4F-9650-5D3CE94A87F8}" srcOrd="0" destOrd="0" presId="urn:microsoft.com/office/officeart/2005/8/layout/bProcess2"/>
    <dgm:cxn modelId="{9340B214-AB8A-4C92-92F3-C312F4D96E0F}" type="presParOf" srcId="{DB2E8D9C-CBA8-4F31-87B1-1FD9B460ED35}" destId="{8D969003-D332-4399-BC5D-F61F010D61BE}" srcOrd="1" destOrd="0" presId="urn:microsoft.com/office/officeart/2005/8/layout/bProcess2"/>
    <dgm:cxn modelId="{D9DA7716-BE35-404B-A202-69082DC06801}" type="presParOf" srcId="{09253A26-578B-48DA-A9CB-84119CC1D248}" destId="{37291427-F388-48E0-BE93-F5B2AC836D2A}" srcOrd="9" destOrd="0" presId="urn:microsoft.com/office/officeart/2005/8/layout/bProcess2"/>
    <dgm:cxn modelId="{11BD3D8B-44CE-41B7-9641-8373DA9A71E9}" type="presParOf" srcId="{09253A26-578B-48DA-A9CB-84119CC1D248}" destId="{8E0D06CB-0B06-4489-8100-2A88528F3F6C}" srcOrd="10" destOrd="0" presId="urn:microsoft.com/office/officeart/2005/8/layout/bProcess2"/>
    <dgm:cxn modelId="{E8B7C56E-EF4A-41FE-AFC7-726E6A0EE63A}" type="presParOf" srcId="{8E0D06CB-0B06-4489-8100-2A88528F3F6C}" destId="{C6065E76-4644-46F7-8C13-B504AF13D035}" srcOrd="0" destOrd="0" presId="urn:microsoft.com/office/officeart/2005/8/layout/bProcess2"/>
    <dgm:cxn modelId="{C780E3FE-EDB6-4DE0-BAB5-52AE5038A7C0}" type="presParOf" srcId="{8E0D06CB-0B06-4489-8100-2A88528F3F6C}" destId="{031D7C90-8C9A-4C2C-A9C4-75DA6E850365}" srcOrd="1" destOrd="0" presId="urn:microsoft.com/office/officeart/2005/8/layout/bProcess2"/>
    <dgm:cxn modelId="{0502BFEC-BF36-44CC-A647-736860C151D8}" type="presParOf" srcId="{09253A26-578B-48DA-A9CB-84119CC1D248}" destId="{4906B60B-60DE-41A7-9807-BD4990A49F25}" srcOrd="11" destOrd="0" presId="urn:microsoft.com/office/officeart/2005/8/layout/bProcess2"/>
    <dgm:cxn modelId="{A2AB6E10-8B49-4C4B-8DA2-6A22B6717D76}" type="presParOf" srcId="{09253A26-578B-48DA-A9CB-84119CC1D248}" destId="{E50D4A25-86F8-4FB6-A5CD-3DD8E442EFC6}" srcOrd="12" destOrd="0" presId="urn:microsoft.com/office/officeart/2005/8/layout/bProcess2"/>
    <dgm:cxn modelId="{392827BD-CB37-43DA-A49A-9F4DC398B7FB}" type="presParOf" srcId="{E50D4A25-86F8-4FB6-A5CD-3DD8E442EFC6}" destId="{B4D6B3FE-DE1D-419C-8E16-98E62512A2E9}" srcOrd="0" destOrd="0" presId="urn:microsoft.com/office/officeart/2005/8/layout/bProcess2"/>
    <dgm:cxn modelId="{94C36F98-F450-45A7-AAFB-0904B575F24B}" type="presParOf" srcId="{E50D4A25-86F8-4FB6-A5CD-3DD8E442EFC6}" destId="{16F7ED24-A843-489F-85AA-9441B925FF9E}" srcOrd="1" destOrd="0" presId="urn:microsoft.com/office/officeart/2005/8/layout/bProcess2"/>
    <dgm:cxn modelId="{5D0F770E-DDED-4436-BA42-4F4337F5ED76}" type="presParOf" srcId="{09253A26-578B-48DA-A9CB-84119CC1D248}" destId="{97C48444-F1CE-4098-B449-7D222178060F}" srcOrd="13" destOrd="0" presId="urn:microsoft.com/office/officeart/2005/8/layout/bProcess2"/>
    <dgm:cxn modelId="{C462FAF2-8939-4820-985E-E7BB9BFD0D39}" type="presParOf" srcId="{09253A26-578B-48DA-A9CB-84119CC1D248}" destId="{DC8DFED7-765A-4F51-A74A-897EEEBCB455}" srcOrd="14" destOrd="0" presId="urn:microsoft.com/office/officeart/2005/8/layout/bProcess2"/>
    <dgm:cxn modelId="{2429032E-1846-4FF1-9986-972B39F47B4C}" type="presParOf" srcId="{DC8DFED7-765A-4F51-A74A-897EEEBCB455}" destId="{C786493C-BCD8-4D44-A8B8-1ADD8ECCE095}" srcOrd="0" destOrd="0" presId="urn:microsoft.com/office/officeart/2005/8/layout/bProcess2"/>
    <dgm:cxn modelId="{523C4AC1-26A6-4592-A3E9-9C976F209E83}" type="presParOf" srcId="{DC8DFED7-765A-4F51-A74A-897EEEBCB455}" destId="{10CF3391-697D-4E02-AC8B-E91634457142}" srcOrd="1" destOrd="0" presId="urn:microsoft.com/office/officeart/2005/8/layout/bProcess2"/>
    <dgm:cxn modelId="{735F8EEA-F403-488D-9ECE-1E068C45EDC8}" type="presParOf" srcId="{09253A26-578B-48DA-A9CB-84119CC1D248}" destId="{0871F61F-9AF5-436D-B543-B2B554CA49DD}" srcOrd="15" destOrd="0" presId="urn:microsoft.com/office/officeart/2005/8/layout/bProcess2"/>
    <dgm:cxn modelId="{EF263B75-BFBA-46F2-A5A6-77CE4086E6C0}" type="presParOf" srcId="{09253A26-578B-48DA-A9CB-84119CC1D248}" destId="{A9B2C1E8-27F2-4B32-9215-6FDDC68034F3}"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8E9B28-7075-47A1-83B6-1E763E2CBE8D}" type="doc">
      <dgm:prSet loTypeId="urn:microsoft.com/office/officeart/2005/8/layout/hProcess9" loCatId="process" qsTypeId="urn:microsoft.com/office/officeart/2005/8/quickstyle/simple1" qsCatId="simple" csTypeId="urn:microsoft.com/office/officeart/2005/8/colors/accent3_5" csCatId="accent3" phldr="1"/>
      <dgm:spPr/>
    </dgm:pt>
    <dgm:pt modelId="{3CEB8A90-01CB-4FE4-BA69-E821C746BB1C}">
      <dgm:prSet phldrT="[Text]">
        <dgm:style>
          <a:lnRef idx="3">
            <a:schemeClr val="lt1"/>
          </a:lnRef>
          <a:fillRef idx="1">
            <a:schemeClr val="accent6"/>
          </a:fillRef>
          <a:effectRef idx="1">
            <a:schemeClr val="accent6"/>
          </a:effectRef>
          <a:fontRef idx="minor">
            <a:schemeClr val="lt1"/>
          </a:fontRef>
        </dgm:style>
      </dgm:prSet>
      <dgm:spPr/>
      <dgm:t>
        <a:bodyPr/>
        <a:lstStyle/>
        <a:p>
          <a:r>
            <a:rPr lang="en-GB" b="1" dirty="0">
              <a:solidFill>
                <a:schemeClr val="accent1">
                  <a:lumMod val="75000"/>
                </a:schemeClr>
              </a:solidFill>
            </a:rPr>
            <a:t>Digital skills</a:t>
          </a:r>
        </a:p>
      </dgm:t>
    </dgm:pt>
    <dgm:pt modelId="{1B6CA2AE-BDF0-4734-908B-A3E32EB4434A}" type="parTrans" cxnId="{DB814BE5-3239-4756-95F3-D51BDD14AB43}">
      <dgm:prSet/>
      <dgm:spPr/>
      <dgm:t>
        <a:bodyPr/>
        <a:lstStyle/>
        <a:p>
          <a:endParaRPr lang="en-GB"/>
        </a:p>
      </dgm:t>
    </dgm:pt>
    <dgm:pt modelId="{85334F40-563F-45C2-8F0B-47C134E411E4}" type="sibTrans" cxnId="{DB814BE5-3239-4756-95F3-D51BDD14AB43}">
      <dgm:prSet/>
      <dgm:spPr/>
      <dgm:t>
        <a:bodyPr/>
        <a:lstStyle/>
        <a:p>
          <a:endParaRPr lang="en-GB"/>
        </a:p>
      </dgm:t>
    </dgm:pt>
    <dgm:pt modelId="{C138778E-36CB-4514-8C49-10B37484EA5D}">
      <dgm:prSet phldrT="[Text]"/>
      <dgm:spPr/>
      <dgm:t>
        <a:bodyPr/>
        <a:lstStyle/>
        <a:p>
          <a:r>
            <a:rPr lang="en-GB" b="1" dirty="0">
              <a:solidFill>
                <a:schemeClr val="accent1">
                  <a:lumMod val="75000"/>
                </a:schemeClr>
              </a:solidFill>
            </a:rPr>
            <a:t>Internet Safety</a:t>
          </a:r>
        </a:p>
      </dgm:t>
    </dgm:pt>
    <dgm:pt modelId="{485EAD92-075D-48DC-A812-A89032D5D65F}" type="parTrans" cxnId="{C3B3CFF4-83EB-4A4C-A49C-E296AE58A8CF}">
      <dgm:prSet/>
      <dgm:spPr/>
      <dgm:t>
        <a:bodyPr/>
        <a:lstStyle/>
        <a:p>
          <a:endParaRPr lang="en-GB"/>
        </a:p>
      </dgm:t>
    </dgm:pt>
    <dgm:pt modelId="{5A15CB7A-220F-41B0-A54B-DC9FE58235DF}" type="sibTrans" cxnId="{C3B3CFF4-83EB-4A4C-A49C-E296AE58A8CF}">
      <dgm:prSet/>
      <dgm:spPr/>
      <dgm:t>
        <a:bodyPr/>
        <a:lstStyle/>
        <a:p>
          <a:endParaRPr lang="en-GB"/>
        </a:p>
      </dgm:t>
    </dgm:pt>
    <dgm:pt modelId="{BCF55558-F128-4B49-9806-CE2F44F0CB2F}">
      <dgm:prSet phldrT="[Text]"/>
      <dgm:spPr/>
      <dgm:t>
        <a:bodyPr/>
        <a:lstStyle/>
        <a:p>
          <a:r>
            <a:rPr lang="en-GB" b="1" dirty="0">
              <a:solidFill>
                <a:schemeClr val="accent1">
                  <a:lumMod val="75000"/>
                </a:schemeClr>
              </a:solidFill>
            </a:rPr>
            <a:t>AWARDS</a:t>
          </a:r>
        </a:p>
        <a:p>
          <a:r>
            <a:rPr lang="en-GB" b="1" dirty="0">
              <a:solidFill>
                <a:schemeClr val="accent1">
                  <a:lumMod val="75000"/>
                </a:schemeClr>
              </a:solidFill>
            </a:rPr>
            <a:t>NPAs </a:t>
          </a:r>
        </a:p>
        <a:p>
          <a:r>
            <a:rPr lang="en-GB" b="1" dirty="0">
              <a:solidFill>
                <a:schemeClr val="accent1">
                  <a:lumMod val="75000"/>
                </a:schemeClr>
              </a:solidFill>
            </a:rPr>
            <a:t>Digital Literacy </a:t>
          </a:r>
        </a:p>
        <a:p>
          <a:r>
            <a:rPr lang="en-GB" b="1" dirty="0">
              <a:solidFill>
                <a:schemeClr val="accent1">
                  <a:lumMod val="75000"/>
                </a:schemeClr>
              </a:solidFill>
            </a:rPr>
            <a:t>Digital Passport</a:t>
          </a:r>
        </a:p>
      </dgm:t>
    </dgm:pt>
    <dgm:pt modelId="{C9D1C4C4-B895-4A78-9A25-8CDFAC2F7C59}" type="parTrans" cxnId="{899A4B5C-BB78-45A3-B3F0-EBE452EEF597}">
      <dgm:prSet/>
      <dgm:spPr/>
      <dgm:t>
        <a:bodyPr/>
        <a:lstStyle/>
        <a:p>
          <a:endParaRPr lang="en-GB"/>
        </a:p>
      </dgm:t>
    </dgm:pt>
    <dgm:pt modelId="{754ED737-4782-45C9-A74F-B3E8725FFDAD}" type="sibTrans" cxnId="{899A4B5C-BB78-45A3-B3F0-EBE452EEF597}">
      <dgm:prSet/>
      <dgm:spPr/>
      <dgm:t>
        <a:bodyPr/>
        <a:lstStyle/>
        <a:p>
          <a:endParaRPr lang="en-GB"/>
        </a:p>
      </dgm:t>
    </dgm:pt>
    <dgm:pt modelId="{CC1DBC8F-2CB4-4E61-8252-ADB138DD1587}">
      <dgm:prSet/>
      <dgm:spPr/>
      <dgm:t>
        <a:bodyPr/>
        <a:lstStyle/>
        <a:p>
          <a:r>
            <a:rPr lang="en-GB" b="1" dirty="0">
              <a:solidFill>
                <a:schemeClr val="accent1">
                  <a:lumMod val="75000"/>
                </a:schemeClr>
              </a:solidFill>
            </a:rPr>
            <a:t>UNITS</a:t>
          </a:r>
        </a:p>
        <a:p>
          <a:r>
            <a:rPr lang="en-GB" b="1" dirty="0">
              <a:solidFill>
                <a:schemeClr val="accent1">
                  <a:lumMod val="75000"/>
                </a:schemeClr>
              </a:solidFill>
            </a:rPr>
            <a:t>Computer Basics</a:t>
          </a:r>
        </a:p>
      </dgm:t>
    </dgm:pt>
    <dgm:pt modelId="{B7151309-8430-42BB-93C8-714EBE7D6AFA}" type="parTrans" cxnId="{BD3DE7F0-017F-41F1-AD37-655E9A561C4E}">
      <dgm:prSet/>
      <dgm:spPr/>
      <dgm:t>
        <a:bodyPr/>
        <a:lstStyle/>
        <a:p>
          <a:endParaRPr lang="en-GB"/>
        </a:p>
      </dgm:t>
    </dgm:pt>
    <dgm:pt modelId="{17BAB22B-86EC-4403-A938-931759AA5102}" type="sibTrans" cxnId="{BD3DE7F0-017F-41F1-AD37-655E9A561C4E}">
      <dgm:prSet/>
      <dgm:spPr/>
      <dgm:t>
        <a:bodyPr/>
        <a:lstStyle/>
        <a:p>
          <a:endParaRPr lang="en-GB"/>
        </a:p>
      </dgm:t>
    </dgm:pt>
    <dgm:pt modelId="{DB85F2E7-7B9F-4E65-8378-CE70057DCE31}" type="pres">
      <dgm:prSet presAssocID="{118E9B28-7075-47A1-83B6-1E763E2CBE8D}" presName="CompostProcess" presStyleCnt="0">
        <dgm:presLayoutVars>
          <dgm:dir/>
          <dgm:resizeHandles val="exact"/>
        </dgm:presLayoutVars>
      </dgm:prSet>
      <dgm:spPr/>
    </dgm:pt>
    <dgm:pt modelId="{5A17B2B9-61F0-4554-A129-ED132986BE43}" type="pres">
      <dgm:prSet presAssocID="{118E9B28-7075-47A1-83B6-1E763E2CBE8D}" presName="arrow" presStyleLbl="bgShp" presStyleIdx="0" presStyleCnt="1" custLinFactNeighborX="-2555" custLinFactNeighborY="-32740"/>
      <dgm:spPr/>
    </dgm:pt>
    <dgm:pt modelId="{FD4503FF-46DD-4DDE-92A2-4670C2C9C53E}" type="pres">
      <dgm:prSet presAssocID="{118E9B28-7075-47A1-83B6-1E763E2CBE8D}" presName="linearProcess" presStyleCnt="0"/>
      <dgm:spPr/>
    </dgm:pt>
    <dgm:pt modelId="{F3218A88-70AD-411A-9A73-EA3B2B166A55}" type="pres">
      <dgm:prSet presAssocID="{3CEB8A90-01CB-4FE4-BA69-E821C746BB1C}" presName="textNode" presStyleLbl="node1" presStyleIdx="0" presStyleCnt="4" custScaleX="37733">
        <dgm:presLayoutVars>
          <dgm:bulletEnabled val="1"/>
        </dgm:presLayoutVars>
      </dgm:prSet>
      <dgm:spPr/>
      <dgm:t>
        <a:bodyPr/>
        <a:lstStyle/>
        <a:p>
          <a:endParaRPr lang="en-GB"/>
        </a:p>
      </dgm:t>
    </dgm:pt>
    <dgm:pt modelId="{A5F5D85D-ACA3-4572-9084-7A07D6A46445}" type="pres">
      <dgm:prSet presAssocID="{85334F40-563F-45C2-8F0B-47C134E411E4}" presName="sibTrans" presStyleCnt="0"/>
      <dgm:spPr/>
    </dgm:pt>
    <dgm:pt modelId="{9983FBF3-5C17-429D-9AC4-3F3BFB85B85D}" type="pres">
      <dgm:prSet presAssocID="{CC1DBC8F-2CB4-4E61-8252-ADB138DD1587}" presName="textNode" presStyleLbl="node1" presStyleIdx="1" presStyleCnt="4" custScaleX="49304">
        <dgm:presLayoutVars>
          <dgm:bulletEnabled val="1"/>
        </dgm:presLayoutVars>
      </dgm:prSet>
      <dgm:spPr/>
      <dgm:t>
        <a:bodyPr/>
        <a:lstStyle/>
        <a:p>
          <a:endParaRPr lang="en-GB"/>
        </a:p>
      </dgm:t>
    </dgm:pt>
    <dgm:pt modelId="{FF0493EF-86ED-436C-A3A6-9C336DDB0E1B}" type="pres">
      <dgm:prSet presAssocID="{17BAB22B-86EC-4403-A938-931759AA5102}" presName="sibTrans" presStyleCnt="0"/>
      <dgm:spPr/>
    </dgm:pt>
    <dgm:pt modelId="{B3E46FA6-6ABA-4025-B426-2F506E82FB66}" type="pres">
      <dgm:prSet presAssocID="{C138778E-36CB-4514-8C49-10B37484EA5D}" presName="textNode" presStyleLbl="node1" presStyleIdx="2" presStyleCnt="4" custScaleX="37502">
        <dgm:presLayoutVars>
          <dgm:bulletEnabled val="1"/>
        </dgm:presLayoutVars>
      </dgm:prSet>
      <dgm:spPr/>
      <dgm:t>
        <a:bodyPr/>
        <a:lstStyle/>
        <a:p>
          <a:endParaRPr lang="en-GB"/>
        </a:p>
      </dgm:t>
    </dgm:pt>
    <dgm:pt modelId="{FD358E15-F653-407D-A15C-49B5656E84F1}" type="pres">
      <dgm:prSet presAssocID="{5A15CB7A-220F-41B0-A54B-DC9FE58235DF}" presName="sibTrans" presStyleCnt="0"/>
      <dgm:spPr/>
    </dgm:pt>
    <dgm:pt modelId="{91193C4E-2B14-4547-A980-04441A464A73}" type="pres">
      <dgm:prSet presAssocID="{BCF55558-F128-4B49-9806-CE2F44F0CB2F}" presName="textNode" presStyleLbl="node1" presStyleIdx="3" presStyleCnt="4">
        <dgm:presLayoutVars>
          <dgm:bulletEnabled val="1"/>
        </dgm:presLayoutVars>
      </dgm:prSet>
      <dgm:spPr/>
      <dgm:t>
        <a:bodyPr/>
        <a:lstStyle/>
        <a:p>
          <a:endParaRPr lang="en-GB"/>
        </a:p>
      </dgm:t>
    </dgm:pt>
  </dgm:ptLst>
  <dgm:cxnLst>
    <dgm:cxn modelId="{DB814BE5-3239-4756-95F3-D51BDD14AB43}" srcId="{118E9B28-7075-47A1-83B6-1E763E2CBE8D}" destId="{3CEB8A90-01CB-4FE4-BA69-E821C746BB1C}" srcOrd="0" destOrd="0" parTransId="{1B6CA2AE-BDF0-4734-908B-A3E32EB4434A}" sibTransId="{85334F40-563F-45C2-8F0B-47C134E411E4}"/>
    <dgm:cxn modelId="{B62E3813-A165-454D-84C3-E4E7362E0CB2}" type="presOf" srcId="{C138778E-36CB-4514-8C49-10B37484EA5D}" destId="{B3E46FA6-6ABA-4025-B426-2F506E82FB66}" srcOrd="0" destOrd="0" presId="urn:microsoft.com/office/officeart/2005/8/layout/hProcess9"/>
    <dgm:cxn modelId="{BD3DE7F0-017F-41F1-AD37-655E9A561C4E}" srcId="{118E9B28-7075-47A1-83B6-1E763E2CBE8D}" destId="{CC1DBC8F-2CB4-4E61-8252-ADB138DD1587}" srcOrd="1" destOrd="0" parTransId="{B7151309-8430-42BB-93C8-714EBE7D6AFA}" sibTransId="{17BAB22B-86EC-4403-A938-931759AA5102}"/>
    <dgm:cxn modelId="{C3B3CFF4-83EB-4A4C-A49C-E296AE58A8CF}" srcId="{118E9B28-7075-47A1-83B6-1E763E2CBE8D}" destId="{C138778E-36CB-4514-8C49-10B37484EA5D}" srcOrd="2" destOrd="0" parTransId="{485EAD92-075D-48DC-A812-A89032D5D65F}" sibTransId="{5A15CB7A-220F-41B0-A54B-DC9FE58235DF}"/>
    <dgm:cxn modelId="{899A4B5C-BB78-45A3-B3F0-EBE452EEF597}" srcId="{118E9B28-7075-47A1-83B6-1E763E2CBE8D}" destId="{BCF55558-F128-4B49-9806-CE2F44F0CB2F}" srcOrd="3" destOrd="0" parTransId="{C9D1C4C4-B895-4A78-9A25-8CDFAC2F7C59}" sibTransId="{754ED737-4782-45C9-A74F-B3E8725FFDAD}"/>
    <dgm:cxn modelId="{90E4CA16-04B2-402A-96A1-7C1E231B68C8}" type="presOf" srcId="{3CEB8A90-01CB-4FE4-BA69-E821C746BB1C}" destId="{F3218A88-70AD-411A-9A73-EA3B2B166A55}" srcOrd="0" destOrd="0" presId="urn:microsoft.com/office/officeart/2005/8/layout/hProcess9"/>
    <dgm:cxn modelId="{47E42C70-6183-4209-8100-3D6529272707}" type="presOf" srcId="{BCF55558-F128-4B49-9806-CE2F44F0CB2F}" destId="{91193C4E-2B14-4547-A980-04441A464A73}" srcOrd="0" destOrd="0" presId="urn:microsoft.com/office/officeart/2005/8/layout/hProcess9"/>
    <dgm:cxn modelId="{AE7C7806-F20F-44BA-A2C2-E8841342B1E9}" type="presOf" srcId="{118E9B28-7075-47A1-83B6-1E763E2CBE8D}" destId="{DB85F2E7-7B9F-4E65-8378-CE70057DCE31}" srcOrd="0" destOrd="0" presId="urn:microsoft.com/office/officeart/2005/8/layout/hProcess9"/>
    <dgm:cxn modelId="{54F5778F-812A-40E5-A311-B1231B66BD5A}" type="presOf" srcId="{CC1DBC8F-2CB4-4E61-8252-ADB138DD1587}" destId="{9983FBF3-5C17-429D-9AC4-3F3BFB85B85D}" srcOrd="0" destOrd="0" presId="urn:microsoft.com/office/officeart/2005/8/layout/hProcess9"/>
    <dgm:cxn modelId="{DFA28216-946B-4073-A6E8-2750DAB3346F}" type="presParOf" srcId="{DB85F2E7-7B9F-4E65-8378-CE70057DCE31}" destId="{5A17B2B9-61F0-4554-A129-ED132986BE43}" srcOrd="0" destOrd="0" presId="urn:microsoft.com/office/officeart/2005/8/layout/hProcess9"/>
    <dgm:cxn modelId="{52792193-59D9-487F-863B-9FA597187945}" type="presParOf" srcId="{DB85F2E7-7B9F-4E65-8378-CE70057DCE31}" destId="{FD4503FF-46DD-4DDE-92A2-4670C2C9C53E}" srcOrd="1" destOrd="0" presId="urn:microsoft.com/office/officeart/2005/8/layout/hProcess9"/>
    <dgm:cxn modelId="{0404D09C-2A50-4850-82AE-9C8957DBC250}" type="presParOf" srcId="{FD4503FF-46DD-4DDE-92A2-4670C2C9C53E}" destId="{F3218A88-70AD-411A-9A73-EA3B2B166A55}" srcOrd="0" destOrd="0" presId="urn:microsoft.com/office/officeart/2005/8/layout/hProcess9"/>
    <dgm:cxn modelId="{99D51BC8-11CB-427A-921F-64A94666C3C6}" type="presParOf" srcId="{FD4503FF-46DD-4DDE-92A2-4670C2C9C53E}" destId="{A5F5D85D-ACA3-4572-9084-7A07D6A46445}" srcOrd="1" destOrd="0" presId="urn:microsoft.com/office/officeart/2005/8/layout/hProcess9"/>
    <dgm:cxn modelId="{36BAE199-3C51-4B43-BB9D-1669B8CBA175}" type="presParOf" srcId="{FD4503FF-46DD-4DDE-92A2-4670C2C9C53E}" destId="{9983FBF3-5C17-429D-9AC4-3F3BFB85B85D}" srcOrd="2" destOrd="0" presId="urn:microsoft.com/office/officeart/2005/8/layout/hProcess9"/>
    <dgm:cxn modelId="{5BE7C292-E17D-43A6-A2DE-334DE1243529}" type="presParOf" srcId="{FD4503FF-46DD-4DDE-92A2-4670C2C9C53E}" destId="{FF0493EF-86ED-436C-A3A6-9C336DDB0E1B}" srcOrd="3" destOrd="0" presId="urn:microsoft.com/office/officeart/2005/8/layout/hProcess9"/>
    <dgm:cxn modelId="{91F655AD-8E2F-402F-B65F-23B98416CDF7}" type="presParOf" srcId="{FD4503FF-46DD-4DDE-92A2-4670C2C9C53E}" destId="{B3E46FA6-6ABA-4025-B426-2F506E82FB66}" srcOrd="4" destOrd="0" presId="urn:microsoft.com/office/officeart/2005/8/layout/hProcess9"/>
    <dgm:cxn modelId="{37E6AFC8-FB21-4848-89C2-CFB3FC286929}" type="presParOf" srcId="{FD4503FF-46DD-4DDE-92A2-4670C2C9C53E}" destId="{FD358E15-F653-407D-A15C-49B5656E84F1}" srcOrd="5" destOrd="0" presId="urn:microsoft.com/office/officeart/2005/8/layout/hProcess9"/>
    <dgm:cxn modelId="{FB007FFA-981D-4F90-A6F8-07DBABD1BE27}" type="presParOf" srcId="{FD4503FF-46DD-4DDE-92A2-4670C2C9C53E}" destId="{91193C4E-2B14-4547-A980-04441A464A73}"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3529D-2605-48A3-A4EE-99C2B1CE7657}">
      <dsp:nvSpPr>
        <dsp:cNvPr id="0" name=""/>
        <dsp:cNvSpPr/>
      </dsp:nvSpPr>
      <dsp:spPr>
        <a:xfrm>
          <a:off x="3363772" y="2199"/>
          <a:ext cx="1913415" cy="191341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b="1" kern="1200" dirty="0">
              <a:solidFill>
                <a:schemeClr val="tx1"/>
              </a:solidFill>
            </a:rPr>
            <a:t>Managing information</a:t>
          </a:r>
        </a:p>
      </dsp:txBody>
      <dsp:txXfrm>
        <a:off x="3643985" y="282412"/>
        <a:ext cx="1352989" cy="1352989"/>
      </dsp:txXfrm>
    </dsp:sp>
    <dsp:sp modelId="{E3E7AA17-D6EE-473B-ACDA-1EBBA99AA278}">
      <dsp:nvSpPr>
        <dsp:cNvPr id="0" name=""/>
        <dsp:cNvSpPr/>
      </dsp:nvSpPr>
      <dsp:spPr>
        <a:xfrm rot="2160000">
          <a:off x="5216515" y="1471503"/>
          <a:ext cx="507821" cy="64577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5231063" y="1555885"/>
        <a:ext cx="355475" cy="387467"/>
      </dsp:txXfrm>
    </dsp:sp>
    <dsp:sp modelId="{FDE4C998-0718-4EA2-9D65-13B8EA8F0198}">
      <dsp:nvSpPr>
        <dsp:cNvPr id="0" name=""/>
        <dsp:cNvSpPr/>
      </dsp:nvSpPr>
      <dsp:spPr>
        <a:xfrm>
          <a:off x="5686919" y="1690064"/>
          <a:ext cx="1913415" cy="1913415"/>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b="1" kern="1200" dirty="0">
              <a:solidFill>
                <a:schemeClr val="tx1"/>
              </a:solidFill>
            </a:rPr>
            <a:t>Communicating</a:t>
          </a:r>
        </a:p>
      </dsp:txBody>
      <dsp:txXfrm>
        <a:off x="5967132" y="1970277"/>
        <a:ext cx="1352989" cy="1352989"/>
      </dsp:txXfrm>
    </dsp:sp>
    <dsp:sp modelId="{015CD3C0-0BBF-4DE3-851C-1C5C1601B14C}">
      <dsp:nvSpPr>
        <dsp:cNvPr id="0" name=""/>
        <dsp:cNvSpPr/>
      </dsp:nvSpPr>
      <dsp:spPr>
        <a:xfrm rot="6480000">
          <a:off x="5950476" y="3675727"/>
          <a:ext cx="507821" cy="645777"/>
        </a:xfrm>
        <a:prstGeom prst="rightArrow">
          <a:avLst>
            <a:gd name="adj1" fmla="val 60000"/>
            <a:gd name="adj2" fmla="val 50000"/>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6050188" y="3732437"/>
        <a:ext cx="355475" cy="387467"/>
      </dsp:txXfrm>
    </dsp:sp>
    <dsp:sp modelId="{71E6DC91-A33E-4697-86C6-51E548E76517}">
      <dsp:nvSpPr>
        <dsp:cNvPr id="0" name=""/>
        <dsp:cNvSpPr/>
      </dsp:nvSpPr>
      <dsp:spPr>
        <a:xfrm>
          <a:off x="4799556" y="4421089"/>
          <a:ext cx="1913415" cy="1913415"/>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b="1" kern="1200" dirty="0">
              <a:solidFill>
                <a:schemeClr val="tx1"/>
              </a:solidFill>
            </a:rPr>
            <a:t>Transacting</a:t>
          </a:r>
        </a:p>
      </dsp:txBody>
      <dsp:txXfrm>
        <a:off x="5079769" y="4701302"/>
        <a:ext cx="1352989" cy="1352989"/>
      </dsp:txXfrm>
    </dsp:sp>
    <dsp:sp modelId="{A579AFAB-7950-48B5-8E0F-A61013596A0E}">
      <dsp:nvSpPr>
        <dsp:cNvPr id="0" name=""/>
        <dsp:cNvSpPr/>
      </dsp:nvSpPr>
      <dsp:spPr>
        <a:xfrm rot="10800000">
          <a:off x="4080941" y="5054908"/>
          <a:ext cx="507821" cy="645777"/>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4233287" y="5184063"/>
        <a:ext cx="355475" cy="387467"/>
      </dsp:txXfrm>
    </dsp:sp>
    <dsp:sp modelId="{A390B7F0-C7F9-40FD-A6EC-24BE676BBFA6}">
      <dsp:nvSpPr>
        <dsp:cNvPr id="0" name=""/>
        <dsp:cNvSpPr/>
      </dsp:nvSpPr>
      <dsp:spPr>
        <a:xfrm>
          <a:off x="1927987" y="4421089"/>
          <a:ext cx="1913415" cy="1913415"/>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b="1" kern="1200" dirty="0">
              <a:solidFill>
                <a:schemeClr val="tx1"/>
              </a:solidFill>
            </a:rPr>
            <a:t>Problem-solving</a:t>
          </a:r>
        </a:p>
      </dsp:txBody>
      <dsp:txXfrm>
        <a:off x="2208200" y="4701302"/>
        <a:ext cx="1352989" cy="1352989"/>
      </dsp:txXfrm>
    </dsp:sp>
    <dsp:sp modelId="{73626B83-BF37-453B-9EBA-75404B2C00AB}">
      <dsp:nvSpPr>
        <dsp:cNvPr id="0" name=""/>
        <dsp:cNvSpPr/>
      </dsp:nvSpPr>
      <dsp:spPr>
        <a:xfrm rot="15120000">
          <a:off x="2191544" y="3703064"/>
          <a:ext cx="507821" cy="645777"/>
        </a:xfrm>
        <a:prstGeom prst="rightArrow">
          <a:avLst>
            <a:gd name="adj1" fmla="val 60000"/>
            <a:gd name="adj2" fmla="val 50000"/>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2291256" y="3904664"/>
        <a:ext cx="355475" cy="387467"/>
      </dsp:txXfrm>
    </dsp:sp>
    <dsp:sp modelId="{510A6623-B4AC-43A9-8295-C6969D897D6A}">
      <dsp:nvSpPr>
        <dsp:cNvPr id="0" name=""/>
        <dsp:cNvSpPr/>
      </dsp:nvSpPr>
      <dsp:spPr>
        <a:xfrm>
          <a:off x="1040624" y="1690064"/>
          <a:ext cx="1913415" cy="1913415"/>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b="1" kern="1200" dirty="0">
              <a:solidFill>
                <a:schemeClr val="tx1"/>
              </a:solidFill>
            </a:rPr>
            <a:t>Creating</a:t>
          </a:r>
        </a:p>
      </dsp:txBody>
      <dsp:txXfrm>
        <a:off x="1320837" y="1970277"/>
        <a:ext cx="1352989" cy="1352989"/>
      </dsp:txXfrm>
    </dsp:sp>
    <dsp:sp modelId="{72F71FBD-BB94-4856-9FF8-6ECF57CD2172}">
      <dsp:nvSpPr>
        <dsp:cNvPr id="0" name=""/>
        <dsp:cNvSpPr/>
      </dsp:nvSpPr>
      <dsp:spPr>
        <a:xfrm rot="19440000">
          <a:off x="2893368" y="1488398"/>
          <a:ext cx="507821" cy="645777"/>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2907916" y="1662326"/>
        <a:ext cx="355475" cy="387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85D7A-05DA-47E2-9BD8-CB7C90AA74FB}">
      <dsp:nvSpPr>
        <dsp:cNvPr id="0" name=""/>
        <dsp:cNvSpPr/>
      </dsp:nvSpPr>
      <dsp:spPr>
        <a:xfrm>
          <a:off x="974252" y="3784"/>
          <a:ext cx="1691115" cy="16911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a:t>82% </a:t>
          </a:r>
          <a:r>
            <a:rPr lang="en-GB" sz="1500" b="1" kern="1200" dirty="0"/>
            <a:t>important to use up-to-date technology</a:t>
          </a:r>
        </a:p>
      </dsp:txBody>
      <dsp:txXfrm>
        <a:off x="1221910" y="251442"/>
        <a:ext cx="1195799" cy="1195799"/>
      </dsp:txXfrm>
    </dsp:sp>
    <dsp:sp modelId="{F2DD85D5-C943-4EAE-8685-4C7F6EF2511B}">
      <dsp:nvSpPr>
        <dsp:cNvPr id="0" name=""/>
        <dsp:cNvSpPr/>
      </dsp:nvSpPr>
      <dsp:spPr>
        <a:xfrm rot="10800000">
          <a:off x="1523865" y="1913265"/>
          <a:ext cx="591890" cy="462934"/>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9D169B-87E2-4DA4-B18F-AD1298E82F02}">
      <dsp:nvSpPr>
        <dsp:cNvPr id="0" name=""/>
        <dsp:cNvSpPr/>
      </dsp:nvSpPr>
      <dsp:spPr>
        <a:xfrm>
          <a:off x="1255823" y="2568361"/>
          <a:ext cx="1127973" cy="11279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a:t>4% </a:t>
          </a:r>
          <a:r>
            <a:rPr lang="en-GB" sz="1400" b="1" kern="1200" dirty="0"/>
            <a:t>prefer to avoid tech</a:t>
          </a:r>
        </a:p>
      </dsp:txBody>
      <dsp:txXfrm>
        <a:off x="1421011" y="2733549"/>
        <a:ext cx="797597" cy="797597"/>
      </dsp:txXfrm>
    </dsp:sp>
    <dsp:sp modelId="{9602A30B-AEDB-4270-BF6F-88D1122E5654}">
      <dsp:nvSpPr>
        <dsp:cNvPr id="0" name=""/>
        <dsp:cNvSpPr/>
      </dsp:nvSpPr>
      <dsp:spPr>
        <a:xfrm rot="10800000">
          <a:off x="1523865" y="4055485"/>
          <a:ext cx="591890" cy="462934"/>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643B51-D575-4072-B130-F2A3CDF08F5A}">
      <dsp:nvSpPr>
        <dsp:cNvPr id="0" name=""/>
        <dsp:cNvSpPr/>
      </dsp:nvSpPr>
      <dsp:spPr>
        <a:xfrm>
          <a:off x="1255823" y="4851366"/>
          <a:ext cx="1127973" cy="11279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a:t>6% </a:t>
          </a:r>
          <a:r>
            <a:rPr lang="en-GB" sz="1200" b="1" kern="1200" dirty="0"/>
            <a:t>difficult to ask for support</a:t>
          </a:r>
        </a:p>
      </dsp:txBody>
      <dsp:txXfrm>
        <a:off x="1421011" y="5016554"/>
        <a:ext cx="797597" cy="797597"/>
      </dsp:txXfrm>
    </dsp:sp>
    <dsp:sp modelId="{8A556E09-1EEB-4570-9AE2-292308068D59}">
      <dsp:nvSpPr>
        <dsp:cNvPr id="0" name=""/>
        <dsp:cNvSpPr/>
      </dsp:nvSpPr>
      <dsp:spPr>
        <a:xfrm rot="5400000">
          <a:off x="2781260" y="5183886"/>
          <a:ext cx="591890" cy="462934"/>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E213AB-1CEA-4779-8916-3181EC04CF40}">
      <dsp:nvSpPr>
        <dsp:cNvPr id="0" name=""/>
        <dsp:cNvSpPr/>
      </dsp:nvSpPr>
      <dsp:spPr>
        <a:xfrm>
          <a:off x="3744410" y="4782035"/>
          <a:ext cx="1224145" cy="12666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a:t>35% </a:t>
          </a:r>
          <a:r>
            <a:rPr lang="en-GB" sz="1200" b="1" kern="1200" dirty="0"/>
            <a:t>would like to have more confidence</a:t>
          </a:r>
        </a:p>
      </dsp:txBody>
      <dsp:txXfrm>
        <a:off x="3923682" y="4967529"/>
        <a:ext cx="865601" cy="895647"/>
      </dsp:txXfrm>
    </dsp:sp>
    <dsp:sp modelId="{6BCBBDCC-0D40-4435-9A74-4AFD82075D4D}">
      <dsp:nvSpPr>
        <dsp:cNvPr id="0" name=""/>
        <dsp:cNvSpPr/>
      </dsp:nvSpPr>
      <dsp:spPr>
        <a:xfrm>
          <a:off x="4060538" y="3785140"/>
          <a:ext cx="591890" cy="462934"/>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969003-D332-4399-BC5D-F61F010D61BE}">
      <dsp:nvSpPr>
        <dsp:cNvPr id="0" name=""/>
        <dsp:cNvSpPr/>
      </dsp:nvSpPr>
      <dsp:spPr>
        <a:xfrm>
          <a:off x="3935878" y="2987313"/>
          <a:ext cx="841209" cy="2900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GB" sz="1200" kern="1200" dirty="0"/>
        </a:p>
      </dsp:txBody>
      <dsp:txXfrm>
        <a:off x="4059070" y="3029793"/>
        <a:ext cx="594825" cy="205109"/>
      </dsp:txXfrm>
    </dsp:sp>
    <dsp:sp modelId="{37291427-F388-48E0-BE93-F5B2AC836D2A}">
      <dsp:nvSpPr>
        <dsp:cNvPr id="0" name=""/>
        <dsp:cNvSpPr/>
      </dsp:nvSpPr>
      <dsp:spPr>
        <a:xfrm>
          <a:off x="4060538" y="1955752"/>
          <a:ext cx="591890" cy="462934"/>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1D7C90-8C9A-4C2C-A9C4-75DA6E850365}">
      <dsp:nvSpPr>
        <dsp:cNvPr id="0" name=""/>
        <dsp:cNvSpPr/>
      </dsp:nvSpPr>
      <dsp:spPr>
        <a:xfrm>
          <a:off x="3792496" y="285355"/>
          <a:ext cx="1127973" cy="11279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a:t>71%  </a:t>
          </a:r>
          <a:r>
            <a:rPr lang="en-GB" sz="1100" b="1" kern="1200" dirty="0"/>
            <a:t>enthusiastic</a:t>
          </a:r>
        </a:p>
      </dsp:txBody>
      <dsp:txXfrm>
        <a:off x="3957684" y="450543"/>
        <a:ext cx="797597" cy="797597"/>
      </dsp:txXfrm>
    </dsp:sp>
    <dsp:sp modelId="{4906B60B-60DE-41A7-9807-BD4990A49F25}">
      <dsp:nvSpPr>
        <dsp:cNvPr id="0" name=""/>
        <dsp:cNvSpPr/>
      </dsp:nvSpPr>
      <dsp:spPr>
        <a:xfrm rot="5400000">
          <a:off x="5341976" y="617874"/>
          <a:ext cx="591890" cy="462934"/>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F7ED24-A843-489F-85AA-9441B925FF9E}">
      <dsp:nvSpPr>
        <dsp:cNvPr id="0" name=""/>
        <dsp:cNvSpPr/>
      </dsp:nvSpPr>
      <dsp:spPr>
        <a:xfrm>
          <a:off x="6329169" y="285355"/>
          <a:ext cx="1127973" cy="11279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a:t>57% </a:t>
          </a:r>
          <a:r>
            <a:rPr lang="en-GB" sz="1200" b="1" kern="1200" dirty="0"/>
            <a:t>used more tech at home</a:t>
          </a:r>
        </a:p>
      </dsp:txBody>
      <dsp:txXfrm>
        <a:off x="6494357" y="450543"/>
        <a:ext cx="797597" cy="797597"/>
      </dsp:txXfrm>
    </dsp:sp>
    <dsp:sp modelId="{97C48444-F1CE-4098-B449-7D222178060F}">
      <dsp:nvSpPr>
        <dsp:cNvPr id="0" name=""/>
        <dsp:cNvSpPr/>
      </dsp:nvSpPr>
      <dsp:spPr>
        <a:xfrm rot="10800000">
          <a:off x="6597211" y="1772479"/>
          <a:ext cx="591890" cy="462934"/>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CF3391-697D-4E02-AC8B-E91634457142}">
      <dsp:nvSpPr>
        <dsp:cNvPr id="0" name=""/>
        <dsp:cNvSpPr/>
      </dsp:nvSpPr>
      <dsp:spPr>
        <a:xfrm>
          <a:off x="6329169" y="2568361"/>
          <a:ext cx="1127973" cy="11279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a:t>46% </a:t>
          </a:r>
          <a:r>
            <a:rPr lang="en-GB" sz="1200" b="1" kern="1200" dirty="0"/>
            <a:t>satisfied with level at work</a:t>
          </a:r>
        </a:p>
      </dsp:txBody>
      <dsp:txXfrm>
        <a:off x="6494357" y="2733549"/>
        <a:ext cx="797597" cy="797597"/>
      </dsp:txXfrm>
    </dsp:sp>
    <dsp:sp modelId="{0871F61F-9AF5-436D-B543-B2B554CA49DD}">
      <dsp:nvSpPr>
        <dsp:cNvPr id="0" name=""/>
        <dsp:cNvSpPr/>
      </dsp:nvSpPr>
      <dsp:spPr>
        <a:xfrm rot="10800000">
          <a:off x="6597211" y="3914700"/>
          <a:ext cx="591890" cy="462934"/>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B2C1E8-27F2-4B32-9215-6FDDC68034F3}">
      <dsp:nvSpPr>
        <dsp:cNvPr id="0" name=""/>
        <dsp:cNvSpPr/>
      </dsp:nvSpPr>
      <dsp:spPr>
        <a:xfrm>
          <a:off x="6047598" y="4569796"/>
          <a:ext cx="1691115" cy="16911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a:t>80% </a:t>
          </a:r>
          <a:r>
            <a:rPr lang="en-GB" sz="1600" b="1" kern="1200" dirty="0"/>
            <a:t>SQA responsible for upskilling staff</a:t>
          </a:r>
        </a:p>
      </dsp:txBody>
      <dsp:txXfrm>
        <a:off x="6295256" y="4817454"/>
        <a:ext cx="1195799" cy="1195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7B2B9-61F0-4554-A129-ED132986BE43}">
      <dsp:nvSpPr>
        <dsp:cNvPr id="0" name=""/>
        <dsp:cNvSpPr/>
      </dsp:nvSpPr>
      <dsp:spPr>
        <a:xfrm>
          <a:off x="455973" y="0"/>
          <a:ext cx="7274017" cy="323166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218A88-70AD-411A-9A73-EA3B2B166A55}">
      <dsp:nvSpPr>
        <dsp:cNvPr id="0" name=""/>
        <dsp:cNvSpPr/>
      </dsp:nvSpPr>
      <dsp:spPr>
        <a:xfrm>
          <a:off x="942748" y="969498"/>
          <a:ext cx="968719" cy="1292664"/>
        </a:xfrm>
        <a:prstGeom prst="round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solidFill>
                <a:schemeClr val="accent1">
                  <a:lumMod val="75000"/>
                </a:schemeClr>
              </a:solidFill>
            </a:rPr>
            <a:t>Digital skills</a:t>
          </a:r>
        </a:p>
      </dsp:txBody>
      <dsp:txXfrm>
        <a:off x="990037" y="1016787"/>
        <a:ext cx="874141" cy="1198086"/>
      </dsp:txXfrm>
    </dsp:sp>
    <dsp:sp modelId="{9983FBF3-5C17-429D-9AC4-3F3BFB85B85D}">
      <dsp:nvSpPr>
        <dsp:cNvPr id="0" name=""/>
        <dsp:cNvSpPr/>
      </dsp:nvSpPr>
      <dsp:spPr>
        <a:xfrm>
          <a:off x="2213994" y="969498"/>
          <a:ext cx="1265781" cy="1292664"/>
        </a:xfrm>
        <a:prstGeom prst="roundRect">
          <a:avLst/>
        </a:prstGeom>
        <a:solidFill>
          <a:schemeClr val="accent3">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solidFill>
                <a:schemeClr val="accent1">
                  <a:lumMod val="75000"/>
                </a:schemeClr>
              </a:solidFill>
            </a:rPr>
            <a:t>UNITS</a:t>
          </a:r>
        </a:p>
        <a:p>
          <a:pPr lvl="0" algn="ctr" defTabSz="622300">
            <a:lnSpc>
              <a:spcPct val="90000"/>
            </a:lnSpc>
            <a:spcBef>
              <a:spcPct val="0"/>
            </a:spcBef>
            <a:spcAft>
              <a:spcPct val="35000"/>
            </a:spcAft>
          </a:pPr>
          <a:r>
            <a:rPr lang="en-GB" sz="1400" b="1" kern="1200" dirty="0">
              <a:solidFill>
                <a:schemeClr val="accent1">
                  <a:lumMod val="75000"/>
                </a:schemeClr>
              </a:solidFill>
            </a:rPr>
            <a:t>Computer Basics</a:t>
          </a:r>
        </a:p>
      </dsp:txBody>
      <dsp:txXfrm>
        <a:off x="2275784" y="1031288"/>
        <a:ext cx="1142201" cy="1169084"/>
      </dsp:txXfrm>
    </dsp:sp>
    <dsp:sp modelId="{B3E46FA6-6ABA-4025-B426-2F506E82FB66}">
      <dsp:nvSpPr>
        <dsp:cNvPr id="0" name=""/>
        <dsp:cNvSpPr/>
      </dsp:nvSpPr>
      <dsp:spPr>
        <a:xfrm>
          <a:off x="3782303" y="969498"/>
          <a:ext cx="962788" cy="1292664"/>
        </a:xfrm>
        <a:prstGeom prst="roundRect">
          <a:avLst/>
        </a:prstGeom>
        <a:solidFill>
          <a:schemeClr val="accent3">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solidFill>
                <a:schemeClr val="accent1">
                  <a:lumMod val="75000"/>
                </a:schemeClr>
              </a:solidFill>
            </a:rPr>
            <a:t>Internet Safety</a:t>
          </a:r>
        </a:p>
      </dsp:txBody>
      <dsp:txXfrm>
        <a:off x="3829302" y="1016497"/>
        <a:ext cx="868790" cy="1198666"/>
      </dsp:txXfrm>
    </dsp:sp>
    <dsp:sp modelId="{91193C4E-2B14-4547-A980-04441A464A73}">
      <dsp:nvSpPr>
        <dsp:cNvPr id="0" name=""/>
        <dsp:cNvSpPr/>
      </dsp:nvSpPr>
      <dsp:spPr>
        <a:xfrm>
          <a:off x="5047619" y="969498"/>
          <a:ext cx="2567300" cy="1292664"/>
        </a:xfrm>
        <a:prstGeom prst="round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solidFill>
                <a:schemeClr val="accent1">
                  <a:lumMod val="75000"/>
                </a:schemeClr>
              </a:solidFill>
            </a:rPr>
            <a:t>AWARDS</a:t>
          </a:r>
        </a:p>
        <a:p>
          <a:pPr lvl="0" algn="ctr" defTabSz="622300">
            <a:lnSpc>
              <a:spcPct val="90000"/>
            </a:lnSpc>
            <a:spcBef>
              <a:spcPct val="0"/>
            </a:spcBef>
            <a:spcAft>
              <a:spcPct val="35000"/>
            </a:spcAft>
          </a:pPr>
          <a:r>
            <a:rPr lang="en-GB" sz="1400" b="1" kern="1200" dirty="0">
              <a:solidFill>
                <a:schemeClr val="accent1">
                  <a:lumMod val="75000"/>
                </a:schemeClr>
              </a:solidFill>
            </a:rPr>
            <a:t>NPAs </a:t>
          </a:r>
        </a:p>
        <a:p>
          <a:pPr lvl="0" algn="ctr" defTabSz="622300">
            <a:lnSpc>
              <a:spcPct val="90000"/>
            </a:lnSpc>
            <a:spcBef>
              <a:spcPct val="0"/>
            </a:spcBef>
            <a:spcAft>
              <a:spcPct val="35000"/>
            </a:spcAft>
          </a:pPr>
          <a:r>
            <a:rPr lang="en-GB" sz="1400" b="1" kern="1200" dirty="0">
              <a:solidFill>
                <a:schemeClr val="accent1">
                  <a:lumMod val="75000"/>
                </a:schemeClr>
              </a:solidFill>
            </a:rPr>
            <a:t>Digital Literacy </a:t>
          </a:r>
        </a:p>
        <a:p>
          <a:pPr lvl="0" algn="ctr" defTabSz="622300">
            <a:lnSpc>
              <a:spcPct val="90000"/>
            </a:lnSpc>
            <a:spcBef>
              <a:spcPct val="0"/>
            </a:spcBef>
            <a:spcAft>
              <a:spcPct val="35000"/>
            </a:spcAft>
          </a:pPr>
          <a:r>
            <a:rPr lang="en-GB" sz="1400" b="1" kern="1200" dirty="0">
              <a:solidFill>
                <a:schemeClr val="accent1">
                  <a:lumMod val="75000"/>
                </a:schemeClr>
              </a:solidFill>
            </a:rPr>
            <a:t>Digital Passport</a:t>
          </a:r>
        </a:p>
      </dsp:txBody>
      <dsp:txXfrm>
        <a:off x="5110722" y="1032601"/>
        <a:ext cx="2441094" cy="116645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577" tIns="45789" rIns="91577" bIns="45789" rtlCol="0"/>
          <a:lstStyle>
            <a:lvl1pPr algn="l">
              <a:defRPr sz="1200"/>
            </a:lvl1pPr>
          </a:lstStyle>
          <a:p>
            <a:endParaRPr lang="en-GB"/>
          </a:p>
        </p:txBody>
      </p:sp>
      <p:sp>
        <p:nvSpPr>
          <p:cNvPr id="3" name="Date Placeholder 2"/>
          <p:cNvSpPr>
            <a:spLocks noGrp="1"/>
          </p:cNvSpPr>
          <p:nvPr>
            <p:ph type="dt" idx="1"/>
          </p:nvPr>
        </p:nvSpPr>
        <p:spPr>
          <a:xfrm>
            <a:off x="3854940" y="0"/>
            <a:ext cx="2949099" cy="497205"/>
          </a:xfrm>
          <a:prstGeom prst="rect">
            <a:avLst/>
          </a:prstGeom>
        </p:spPr>
        <p:txBody>
          <a:bodyPr vert="horz" lIns="91577" tIns="45789" rIns="91577" bIns="45789" rtlCol="0"/>
          <a:lstStyle>
            <a:lvl1pPr algn="r">
              <a:defRPr sz="1200"/>
            </a:lvl1pPr>
          </a:lstStyle>
          <a:p>
            <a:fld id="{8F10B5DC-1937-49AB-A0C3-68AC1A586A47}" type="datetimeFigureOut">
              <a:rPr lang="en-GB" smtClean="0"/>
              <a:t>29/03/2016</a:t>
            </a:fld>
            <a:endParaRPr lang="en-GB"/>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577" tIns="45789" rIns="91577" bIns="45789"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577" tIns="45789" rIns="91577" bIns="45789" rtlCol="0" anchor="b"/>
          <a:lstStyle>
            <a:lvl1pPr algn="l">
              <a:defRPr sz="1200"/>
            </a:lvl1pPr>
          </a:lstStyle>
          <a:p>
            <a:endParaRPr lang="en-GB"/>
          </a:p>
        </p:txBody>
      </p:sp>
      <p:sp>
        <p:nvSpPr>
          <p:cNvPr id="7" name="Slide Number Placeholder 6"/>
          <p:cNvSpPr>
            <a:spLocks noGrp="1"/>
          </p:cNvSpPr>
          <p:nvPr>
            <p:ph type="sldNum" sz="quarter" idx="5"/>
          </p:nvPr>
        </p:nvSpPr>
        <p:spPr>
          <a:xfrm>
            <a:off x="3854940" y="9445169"/>
            <a:ext cx="2949099" cy="497205"/>
          </a:xfrm>
          <a:prstGeom prst="rect">
            <a:avLst/>
          </a:prstGeom>
        </p:spPr>
        <p:txBody>
          <a:bodyPr vert="horz" lIns="91577" tIns="45789" rIns="91577" bIns="45789" rtlCol="0" anchor="b"/>
          <a:lstStyle>
            <a:lvl1pPr algn="r">
              <a:defRPr sz="1200"/>
            </a:lvl1pPr>
          </a:lstStyle>
          <a:p>
            <a:fld id="{E6F8B1AB-9ED2-4BB2-A8D5-C2D5C4813A80}" type="slidenum">
              <a:rPr lang="en-GB" smtClean="0"/>
              <a:t>‹#›</a:t>
            </a:fld>
            <a:endParaRPr lang="en-GB"/>
          </a:p>
        </p:txBody>
      </p:sp>
    </p:spTree>
    <p:extLst>
      <p:ext uri="{BB962C8B-B14F-4D97-AF65-F5344CB8AC3E}">
        <p14:creationId xmlns:p14="http://schemas.microsoft.com/office/powerpoint/2010/main" val="351992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Running staff  volunteering 'Hands up' scheme, for four years which is growing rapidly. All our colleagues have 21 hours a year to devote to volunteering in our local communities.</a:t>
            </a:r>
          </a:p>
          <a:p>
            <a:r>
              <a:rPr lang="en-US" sz="1200" b="0" i="0" kern="1200" dirty="0">
                <a:solidFill>
                  <a:schemeClr val="tx1"/>
                </a:solidFill>
                <a:effectLst/>
                <a:latin typeface="+mn-lt"/>
                <a:ea typeface="+mn-ea"/>
                <a:cs typeface="+mn-cs"/>
              </a:rPr>
              <a:t>Very conscious that supporting volunteering opportunities brings advantages to SQA, our staff, and the people and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being supported. As well as acting as ambassadors for SQA, our staff volunteers are learning new skills which they bring back into our business.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With</a:t>
            </a:r>
            <a:r>
              <a:rPr lang="en-US" sz="1200" b="0" i="0" kern="1200" baseline="0" dirty="0">
                <a:solidFill>
                  <a:schemeClr val="tx1"/>
                </a:solidFill>
                <a:effectLst/>
                <a:latin typeface="+mn-lt"/>
                <a:ea typeface="+mn-ea"/>
                <a:cs typeface="+mn-cs"/>
              </a:rPr>
              <a:t> skills and volunteers in place, </a:t>
            </a:r>
            <a:r>
              <a:rPr lang="en-US" dirty="0"/>
              <a:t>n</a:t>
            </a:r>
            <a:r>
              <a:rPr lang="en-US" sz="1200" b="0" i="0" kern="1200" baseline="0" dirty="0">
                <a:solidFill>
                  <a:schemeClr val="tx1"/>
                </a:solidFill>
                <a:effectLst/>
                <a:latin typeface="+mn-lt"/>
                <a:ea typeface="+mn-ea"/>
                <a:cs typeface="+mn-cs"/>
              </a:rPr>
              <a:t>ext</a:t>
            </a:r>
            <a:r>
              <a:rPr lang="en-US" sz="1200" b="0" i="0" kern="1200" dirty="0">
                <a:solidFill>
                  <a:schemeClr val="tx1"/>
                </a:solidFill>
                <a:effectLst/>
                <a:latin typeface="+mn-lt"/>
                <a:ea typeface="+mn-ea"/>
                <a:cs typeface="+mn-cs"/>
              </a:rPr>
              <a:t> step for me to </a:t>
            </a:r>
            <a:r>
              <a:rPr lang="en-US" dirty="0"/>
              <a:t>id</a:t>
            </a:r>
            <a:r>
              <a:rPr lang="en-US" sz="1200" b="0" i="0" kern="1200" baseline="0" dirty="0">
                <a:solidFill>
                  <a:schemeClr val="tx1"/>
                </a:solidFill>
                <a:effectLst/>
                <a:latin typeface="+mn-lt"/>
                <a:ea typeface="+mn-ea"/>
                <a:cs typeface="+mn-cs"/>
              </a:rPr>
              <a:t>entify partnership activities</a:t>
            </a:r>
          </a:p>
          <a:p>
            <a:r>
              <a:rPr lang="en-GB" dirty="0"/>
              <a:t>other stakeholders to help reach people who have little or no digital skills and therefore at risk of further economic disadvantage.</a:t>
            </a:r>
          </a:p>
          <a:p>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AE3B617-EA89-494D-94D7-50B80DC3D715}" type="slidenum">
              <a:rPr lang="en-US" smtClean="0"/>
              <a:t>5</a:t>
            </a:fld>
            <a:endParaRPr lang="en-US" dirty="0"/>
          </a:p>
        </p:txBody>
      </p:sp>
    </p:spTree>
    <p:extLst>
      <p:ext uri="{BB962C8B-B14F-4D97-AF65-F5344CB8AC3E}">
        <p14:creationId xmlns:p14="http://schemas.microsoft.com/office/powerpoint/2010/main" val="1443264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learners, could be start of educational journey.  SQA has developed suite of guides for reference, working</a:t>
            </a:r>
            <a:r>
              <a:rPr lang="en-GB" baseline="0" dirty="0"/>
              <a:t> with a volunteer and completing online leads to set of activities linked to competency badges which in turn start of pathway to accredited learning.</a:t>
            </a:r>
          </a:p>
          <a:p>
            <a:endParaRPr lang="en-GB" dirty="0"/>
          </a:p>
          <a:p>
            <a:r>
              <a:rPr lang="en-GB" dirty="0"/>
              <a:t>The recently validated National Progression Awards in Digital Passport, Units or themed activities developed as learning resources to support Unit Outcomes have potential use as training material both for staff and for volunteers.  There is opportunity to promote use of this new qualification or elements thereof to a new market when working with voluntary organisations to reach people who are not currently digitally engaged.</a:t>
            </a:r>
          </a:p>
          <a:p>
            <a:endParaRPr lang="en-GB" dirty="0"/>
          </a:p>
        </p:txBody>
      </p:sp>
      <p:sp>
        <p:nvSpPr>
          <p:cNvPr id="4" name="Slide Number Placeholder 3"/>
          <p:cNvSpPr>
            <a:spLocks noGrp="1"/>
          </p:cNvSpPr>
          <p:nvPr>
            <p:ph type="sldNum" sz="quarter" idx="10"/>
          </p:nvPr>
        </p:nvSpPr>
        <p:spPr/>
        <p:txBody>
          <a:bodyPr/>
          <a:lstStyle/>
          <a:p>
            <a:fld id="{4AE3B617-EA89-494D-94D7-50B80DC3D715}" type="slidenum">
              <a:rPr lang="en-US" smtClean="0"/>
              <a:t>7</a:t>
            </a:fld>
            <a:endParaRPr lang="en-US" dirty="0"/>
          </a:p>
        </p:txBody>
      </p:sp>
    </p:spTree>
    <p:extLst>
      <p:ext uri="{BB962C8B-B14F-4D97-AF65-F5344CB8AC3E}">
        <p14:creationId xmlns:p14="http://schemas.microsoft.com/office/powerpoint/2010/main" val="1111879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E3B617-EA89-494D-94D7-50B80DC3D715}" type="slidenum">
              <a:rPr lang="en-US" smtClean="0"/>
              <a:t>8</a:t>
            </a:fld>
            <a:endParaRPr lang="en-US" dirty="0"/>
          </a:p>
        </p:txBody>
      </p:sp>
    </p:spTree>
    <p:extLst>
      <p:ext uri="{BB962C8B-B14F-4D97-AF65-F5344CB8AC3E}">
        <p14:creationId xmlns:p14="http://schemas.microsoft.com/office/powerpoint/2010/main" val="2434414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E3B617-EA89-494D-94D7-50B80DC3D715}" type="slidenum">
              <a:rPr lang="en-US" smtClean="0"/>
              <a:t>9</a:t>
            </a:fld>
            <a:endParaRPr lang="en-US" dirty="0"/>
          </a:p>
        </p:txBody>
      </p:sp>
    </p:spTree>
    <p:extLst>
      <p:ext uri="{BB962C8B-B14F-4D97-AF65-F5344CB8AC3E}">
        <p14:creationId xmlns:p14="http://schemas.microsoft.com/office/powerpoint/2010/main" val="111187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E3B617-EA89-494D-94D7-50B80DC3D715}" type="slidenum">
              <a:rPr lang="en-US" smtClean="0"/>
              <a:t>10</a:t>
            </a:fld>
            <a:endParaRPr lang="en-US" dirty="0"/>
          </a:p>
        </p:txBody>
      </p:sp>
    </p:spTree>
    <p:extLst>
      <p:ext uri="{BB962C8B-B14F-4D97-AF65-F5344CB8AC3E}">
        <p14:creationId xmlns:p14="http://schemas.microsoft.com/office/powerpoint/2010/main" val="111187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E3B617-EA89-494D-94D7-50B80DC3D715}" type="slidenum">
              <a:rPr lang="en-US" smtClean="0"/>
              <a:t>11</a:t>
            </a:fld>
            <a:endParaRPr lang="en-US" dirty="0"/>
          </a:p>
        </p:txBody>
      </p:sp>
    </p:spTree>
    <p:extLst>
      <p:ext uri="{BB962C8B-B14F-4D97-AF65-F5344CB8AC3E}">
        <p14:creationId xmlns:p14="http://schemas.microsoft.com/office/powerpoint/2010/main" val="1111879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E3B617-EA89-494D-94D7-50B80DC3D715}" type="slidenum">
              <a:rPr lang="en-US" smtClean="0"/>
              <a:t>12</a:t>
            </a:fld>
            <a:endParaRPr lang="en-US" dirty="0"/>
          </a:p>
        </p:txBody>
      </p:sp>
    </p:spTree>
    <p:extLst>
      <p:ext uri="{BB962C8B-B14F-4D97-AF65-F5344CB8AC3E}">
        <p14:creationId xmlns:p14="http://schemas.microsoft.com/office/powerpoint/2010/main" val="1111879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9390729-6F01-48B1-B43A-2B2120FC36A9}" type="datetime1">
              <a:rPr lang="en-GB" smtClean="0"/>
              <a:t>29/03/2016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B2F502-B05E-46CC-8583-F1A2D560681A}" type="slidenum">
              <a:rPr lang="en-GB" smtClean="0"/>
              <a:t>‹#›</a:t>
            </a:fld>
            <a:endParaRPr lang="en-GB"/>
          </a:p>
        </p:txBody>
      </p:sp>
    </p:spTree>
    <p:extLst>
      <p:ext uri="{BB962C8B-B14F-4D97-AF65-F5344CB8AC3E}">
        <p14:creationId xmlns:p14="http://schemas.microsoft.com/office/powerpoint/2010/main" val="3845225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547679-A6C8-4994-9AAB-5726F174985F}" type="datetime1">
              <a:rPr lang="en-GB" smtClean="0"/>
              <a:t>29/03/2016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B2F502-B05E-46CC-8583-F1A2D560681A}" type="slidenum">
              <a:rPr lang="en-GB" smtClean="0"/>
              <a:t>‹#›</a:t>
            </a:fld>
            <a:endParaRPr lang="en-GB"/>
          </a:p>
        </p:txBody>
      </p:sp>
    </p:spTree>
    <p:extLst>
      <p:ext uri="{BB962C8B-B14F-4D97-AF65-F5344CB8AC3E}">
        <p14:creationId xmlns:p14="http://schemas.microsoft.com/office/powerpoint/2010/main" val="2098578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C0679A-D9E1-46F2-8867-E0B0DE3BBC32}" type="datetime1">
              <a:rPr lang="en-GB" smtClean="0"/>
              <a:t>29/03/2016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B2F502-B05E-46CC-8583-F1A2D560681A}" type="slidenum">
              <a:rPr lang="en-GB" smtClean="0"/>
              <a:t>‹#›</a:t>
            </a:fld>
            <a:endParaRPr lang="en-GB"/>
          </a:p>
        </p:txBody>
      </p:sp>
    </p:spTree>
    <p:extLst>
      <p:ext uri="{BB962C8B-B14F-4D97-AF65-F5344CB8AC3E}">
        <p14:creationId xmlns:p14="http://schemas.microsoft.com/office/powerpoint/2010/main" val="3116653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23"/>
          <p:cNvSpPr/>
          <p:nvPr userDrawn="1"/>
        </p:nvSpPr>
        <p:spPr>
          <a:xfrm rot="2700000">
            <a:off x="4119475" y="-1710562"/>
            <a:ext cx="9787153" cy="5988050"/>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pic>
        <p:nvPicPr>
          <p:cNvPr id="13" name="Picture 12" descr="back.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520" y="-727761"/>
            <a:ext cx="3627120" cy="2720340"/>
          </a:xfrm>
          <a:prstGeom prst="rect">
            <a:avLst/>
          </a:prstGeom>
        </p:spPr>
      </p:pic>
      <p:sp>
        <p:nvSpPr>
          <p:cNvPr id="17" name="Rectangle 22"/>
          <p:cNvSpPr/>
          <p:nvPr userDrawn="1"/>
        </p:nvSpPr>
        <p:spPr>
          <a:xfrm rot="18900000">
            <a:off x="-2319349" y="-373040"/>
            <a:ext cx="14357479" cy="4983295"/>
          </a:xfrm>
          <a:prstGeom prst="rect">
            <a:avLst/>
          </a:prstGeom>
          <a:solidFill>
            <a:srgbClr val="3F16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9" name="Rectangle 8"/>
          <p:cNvSpPr/>
          <p:nvPr userDrawn="1"/>
        </p:nvSpPr>
        <p:spPr>
          <a:xfrm>
            <a:off x="-13346720" y="-4345860"/>
            <a:ext cx="13346720" cy="16108014"/>
          </a:xfrm>
          <a:prstGeom prst="rect">
            <a:avLst/>
          </a:prstGeom>
          <a:solidFill>
            <a:srgbClr val="9FA5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9154160" y="-2214880"/>
            <a:ext cx="14086840" cy="10200640"/>
          </a:xfrm>
          <a:prstGeom prst="rect">
            <a:avLst/>
          </a:prstGeom>
          <a:solidFill>
            <a:srgbClr val="9FA5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rot="5400000">
            <a:off x="-1016781" y="-24254571"/>
            <a:ext cx="11917682" cy="36597880"/>
          </a:xfrm>
          <a:prstGeom prst="rect">
            <a:avLst/>
          </a:prstGeom>
          <a:solidFill>
            <a:srgbClr val="9FA5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rot="5400000">
            <a:off x="-1228232" y="-5259209"/>
            <a:ext cx="12340584" cy="36597880"/>
          </a:xfrm>
          <a:prstGeom prst="rect">
            <a:avLst/>
          </a:prstGeom>
          <a:solidFill>
            <a:srgbClr val="9FA5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WG-homesandlive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98733" y="282458"/>
            <a:ext cx="2194994" cy="449974"/>
          </a:xfrm>
          <a:prstGeom prst="rect">
            <a:avLst/>
          </a:prstGeom>
        </p:spPr>
      </p:pic>
      <p:pic>
        <p:nvPicPr>
          <p:cNvPr id="16" name="Picture 15" descr="PPlogos.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50863" y="6155738"/>
            <a:ext cx="4069080" cy="371856"/>
          </a:xfrm>
          <a:prstGeom prst="rect">
            <a:avLst/>
          </a:prstGeom>
        </p:spPr>
      </p:pic>
    </p:spTree>
    <p:extLst>
      <p:ext uri="{BB962C8B-B14F-4D97-AF65-F5344CB8AC3E}">
        <p14:creationId xmlns:p14="http://schemas.microsoft.com/office/powerpoint/2010/main" val="180990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22"/>
          <p:cNvSpPr/>
          <p:nvPr userDrawn="1"/>
        </p:nvSpPr>
        <p:spPr>
          <a:xfrm>
            <a:off x="-1" y="1"/>
            <a:ext cx="9144001" cy="1193799"/>
          </a:xfrm>
          <a:prstGeom prst="rect">
            <a:avLst/>
          </a:prstGeom>
          <a:solidFill>
            <a:srgbClr val="3F16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pic>
        <p:nvPicPr>
          <p:cNvPr id="4" name="Picture 3" descr="WG-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600" y="6312408"/>
            <a:ext cx="8424672" cy="545592"/>
          </a:xfrm>
          <a:prstGeom prst="rect">
            <a:avLst/>
          </a:prstGeom>
        </p:spPr>
      </p:pic>
      <p:pic>
        <p:nvPicPr>
          <p:cNvPr id="6" name="Picture 5" descr="WG-big.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5349" y="350366"/>
            <a:ext cx="1511300" cy="451850"/>
          </a:xfrm>
          <a:prstGeom prst="rect">
            <a:avLst/>
          </a:prstGeom>
        </p:spPr>
      </p:pic>
    </p:spTree>
    <p:extLst>
      <p:ext uri="{BB962C8B-B14F-4D97-AF65-F5344CB8AC3E}">
        <p14:creationId xmlns:p14="http://schemas.microsoft.com/office/powerpoint/2010/main" val="3123453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22"/>
          <p:cNvSpPr/>
          <p:nvPr userDrawn="1"/>
        </p:nvSpPr>
        <p:spPr>
          <a:xfrm>
            <a:off x="-1" y="1"/>
            <a:ext cx="9144001" cy="1193799"/>
          </a:xfrm>
          <a:prstGeom prst="rect">
            <a:avLst/>
          </a:prstGeom>
          <a:solidFill>
            <a:srgbClr val="3F16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pic>
        <p:nvPicPr>
          <p:cNvPr id="4" name="Picture 3" descr="WG-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600" y="6312408"/>
            <a:ext cx="8424672" cy="545592"/>
          </a:xfrm>
          <a:prstGeom prst="rect">
            <a:avLst/>
          </a:prstGeom>
        </p:spPr>
      </p:pic>
      <p:pic>
        <p:nvPicPr>
          <p:cNvPr id="6" name="Picture 5" descr="WG-big.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5349" y="350366"/>
            <a:ext cx="1511300" cy="451850"/>
          </a:xfrm>
          <a:prstGeom prst="rect">
            <a:avLst/>
          </a:prstGeom>
        </p:spPr>
      </p:pic>
    </p:spTree>
    <p:extLst>
      <p:ext uri="{BB962C8B-B14F-4D97-AF65-F5344CB8AC3E}">
        <p14:creationId xmlns:p14="http://schemas.microsoft.com/office/powerpoint/2010/main" val="4231463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22"/>
          <p:cNvSpPr/>
          <p:nvPr userDrawn="1"/>
        </p:nvSpPr>
        <p:spPr>
          <a:xfrm>
            <a:off x="-1" y="1"/>
            <a:ext cx="9144001" cy="1193799"/>
          </a:xfrm>
          <a:prstGeom prst="rect">
            <a:avLst/>
          </a:prstGeom>
          <a:solidFill>
            <a:srgbClr val="3F16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pic>
        <p:nvPicPr>
          <p:cNvPr id="4" name="Picture 3" descr="WG-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600" y="6312408"/>
            <a:ext cx="8424672" cy="545592"/>
          </a:xfrm>
          <a:prstGeom prst="rect">
            <a:avLst/>
          </a:prstGeom>
        </p:spPr>
      </p:pic>
      <p:pic>
        <p:nvPicPr>
          <p:cNvPr id="6" name="Picture 5" descr="WG-big.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5349" y="350366"/>
            <a:ext cx="1511300" cy="451850"/>
          </a:xfrm>
          <a:prstGeom prst="rect">
            <a:avLst/>
          </a:prstGeom>
        </p:spPr>
      </p:pic>
    </p:spTree>
    <p:extLst>
      <p:ext uri="{BB962C8B-B14F-4D97-AF65-F5344CB8AC3E}">
        <p14:creationId xmlns:p14="http://schemas.microsoft.com/office/powerpoint/2010/main" val="2022085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22"/>
          <p:cNvSpPr/>
          <p:nvPr userDrawn="1"/>
        </p:nvSpPr>
        <p:spPr>
          <a:xfrm>
            <a:off x="-1" y="1"/>
            <a:ext cx="9144001" cy="1193799"/>
          </a:xfrm>
          <a:prstGeom prst="rect">
            <a:avLst/>
          </a:prstGeom>
          <a:solidFill>
            <a:srgbClr val="3F16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pic>
        <p:nvPicPr>
          <p:cNvPr id="4" name="Picture 3" descr="WG-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600" y="6312408"/>
            <a:ext cx="8424672" cy="545592"/>
          </a:xfrm>
          <a:prstGeom prst="rect">
            <a:avLst/>
          </a:prstGeom>
        </p:spPr>
      </p:pic>
      <p:pic>
        <p:nvPicPr>
          <p:cNvPr id="6" name="Picture 5" descr="WG-big.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5349" y="350366"/>
            <a:ext cx="1511300" cy="451850"/>
          </a:xfrm>
          <a:prstGeom prst="rect">
            <a:avLst/>
          </a:prstGeom>
        </p:spPr>
      </p:pic>
    </p:spTree>
    <p:extLst>
      <p:ext uri="{BB962C8B-B14F-4D97-AF65-F5344CB8AC3E}">
        <p14:creationId xmlns:p14="http://schemas.microsoft.com/office/powerpoint/2010/main" val="305343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A04B78-9BEB-44E1-B465-AC377D7D57A0}" type="datetime1">
              <a:rPr lang="en-GB" smtClean="0"/>
              <a:t>29/03/2016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B2F502-B05E-46CC-8583-F1A2D560681A}" type="slidenum">
              <a:rPr lang="en-GB" smtClean="0"/>
              <a:t>‹#›</a:t>
            </a:fld>
            <a:endParaRPr lang="en-GB"/>
          </a:p>
        </p:txBody>
      </p:sp>
    </p:spTree>
    <p:extLst>
      <p:ext uri="{BB962C8B-B14F-4D97-AF65-F5344CB8AC3E}">
        <p14:creationId xmlns:p14="http://schemas.microsoft.com/office/powerpoint/2010/main" val="357218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B99A2-D25C-451D-A9A8-AD24C6285A94}" type="datetime1">
              <a:rPr lang="en-GB" smtClean="0"/>
              <a:t>29/03/2016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B2F502-B05E-46CC-8583-F1A2D560681A}" type="slidenum">
              <a:rPr lang="en-GB" smtClean="0"/>
              <a:t>‹#›</a:t>
            </a:fld>
            <a:endParaRPr lang="en-GB"/>
          </a:p>
        </p:txBody>
      </p:sp>
    </p:spTree>
    <p:extLst>
      <p:ext uri="{BB962C8B-B14F-4D97-AF65-F5344CB8AC3E}">
        <p14:creationId xmlns:p14="http://schemas.microsoft.com/office/powerpoint/2010/main" val="291714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0D345E-DA36-4BE0-AAEE-3A21550F8A54}" type="datetime1">
              <a:rPr lang="en-GB" smtClean="0"/>
              <a:t>29/03/2016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B2F502-B05E-46CC-8583-F1A2D560681A}" type="slidenum">
              <a:rPr lang="en-GB" smtClean="0"/>
              <a:t>‹#›</a:t>
            </a:fld>
            <a:endParaRPr lang="en-GB"/>
          </a:p>
        </p:txBody>
      </p:sp>
    </p:spTree>
    <p:extLst>
      <p:ext uri="{BB962C8B-B14F-4D97-AF65-F5344CB8AC3E}">
        <p14:creationId xmlns:p14="http://schemas.microsoft.com/office/powerpoint/2010/main" val="1775248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BFE70C5-53CB-4669-9ED6-BD6B8C0BEA4E}" type="datetime1">
              <a:rPr lang="en-GB" smtClean="0"/>
              <a:t>29/03/2016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B2F502-B05E-46CC-8583-F1A2D560681A}" type="slidenum">
              <a:rPr lang="en-GB" smtClean="0"/>
              <a:t>‹#›</a:t>
            </a:fld>
            <a:endParaRPr lang="en-GB"/>
          </a:p>
        </p:txBody>
      </p:sp>
    </p:spTree>
    <p:extLst>
      <p:ext uri="{BB962C8B-B14F-4D97-AF65-F5344CB8AC3E}">
        <p14:creationId xmlns:p14="http://schemas.microsoft.com/office/powerpoint/2010/main" val="3685564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B43AAE-382F-41F5-BF61-4F96D537E18F}" type="datetime1">
              <a:rPr lang="en-GB" smtClean="0"/>
              <a:t>29/03/2016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B2F502-B05E-46CC-8583-F1A2D560681A}" type="slidenum">
              <a:rPr lang="en-GB" smtClean="0"/>
              <a:t>‹#›</a:t>
            </a:fld>
            <a:endParaRPr lang="en-GB"/>
          </a:p>
        </p:txBody>
      </p:sp>
    </p:spTree>
    <p:extLst>
      <p:ext uri="{BB962C8B-B14F-4D97-AF65-F5344CB8AC3E}">
        <p14:creationId xmlns:p14="http://schemas.microsoft.com/office/powerpoint/2010/main" val="260541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5FBB6-93A4-49E9-8036-DD2F881756D4}" type="datetime1">
              <a:rPr lang="en-GB" smtClean="0"/>
              <a:t>29/03/2016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B2F502-B05E-46CC-8583-F1A2D560681A}" type="slidenum">
              <a:rPr lang="en-GB" smtClean="0"/>
              <a:t>‹#›</a:t>
            </a:fld>
            <a:endParaRPr lang="en-GB"/>
          </a:p>
        </p:txBody>
      </p:sp>
    </p:spTree>
    <p:extLst>
      <p:ext uri="{BB962C8B-B14F-4D97-AF65-F5344CB8AC3E}">
        <p14:creationId xmlns:p14="http://schemas.microsoft.com/office/powerpoint/2010/main" val="2327276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637428-D29E-4125-902D-2B55B8F1ED1F}" type="datetime1">
              <a:rPr lang="en-GB" smtClean="0"/>
              <a:t>29/03/2016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B2F502-B05E-46CC-8583-F1A2D560681A}" type="slidenum">
              <a:rPr lang="en-GB" smtClean="0"/>
              <a:t>‹#›</a:t>
            </a:fld>
            <a:endParaRPr lang="en-GB"/>
          </a:p>
        </p:txBody>
      </p:sp>
    </p:spTree>
    <p:extLst>
      <p:ext uri="{BB962C8B-B14F-4D97-AF65-F5344CB8AC3E}">
        <p14:creationId xmlns:p14="http://schemas.microsoft.com/office/powerpoint/2010/main" val="2256266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1EFAD5-B753-48AB-87B9-024F5565EDF4}" type="datetime1">
              <a:rPr lang="en-GB" smtClean="0"/>
              <a:t>29/03/2016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B2F502-B05E-46CC-8583-F1A2D560681A}" type="slidenum">
              <a:rPr lang="en-GB" smtClean="0"/>
              <a:t>‹#›</a:t>
            </a:fld>
            <a:endParaRPr lang="en-GB"/>
          </a:p>
        </p:txBody>
      </p:sp>
    </p:spTree>
    <p:extLst>
      <p:ext uri="{BB962C8B-B14F-4D97-AF65-F5344CB8AC3E}">
        <p14:creationId xmlns:p14="http://schemas.microsoft.com/office/powerpoint/2010/main" val="291623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326C2-D01A-421D-81BA-F570967F5418}" type="datetime1">
              <a:rPr lang="en-GB" smtClean="0"/>
              <a:t>29/03/2016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2F502-B05E-46CC-8583-F1A2D560681A}" type="slidenum">
              <a:rPr lang="en-GB" smtClean="0"/>
              <a:t>‹#›</a:t>
            </a:fld>
            <a:endParaRPr lang="en-GB"/>
          </a:p>
        </p:txBody>
      </p:sp>
    </p:spTree>
    <p:extLst>
      <p:ext uri="{BB962C8B-B14F-4D97-AF65-F5344CB8AC3E}">
        <p14:creationId xmlns:p14="http://schemas.microsoft.com/office/powerpoint/2010/main" val="3077534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5" r:id="rId14"/>
    <p:sldLayoutId id="2147483668" r:id="rId15"/>
    <p:sldLayoutId id="2147483671"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017346" y="476672"/>
            <a:ext cx="6126654" cy="1231106"/>
          </a:xfrm>
          <a:prstGeom prst="rect">
            <a:avLst/>
          </a:prstGeom>
          <a:noFill/>
        </p:spPr>
        <p:txBody>
          <a:bodyPr wrap="square" rtlCol="0">
            <a:spAutoFit/>
          </a:bodyPr>
          <a:lstStyle/>
          <a:p>
            <a:r>
              <a:rPr lang="en-GB" sz="2800" b="1" dirty="0">
                <a:solidFill>
                  <a:schemeClr val="bg1"/>
                </a:solidFill>
              </a:rPr>
              <a:t>Digital learning guides</a:t>
            </a:r>
          </a:p>
          <a:p>
            <a:r>
              <a:rPr lang="en-GB" sz="2800" b="1" dirty="0">
                <a:solidFill>
                  <a:schemeClr val="bg1"/>
                </a:solidFill>
              </a:rPr>
              <a:t> 			</a:t>
            </a:r>
            <a:r>
              <a:rPr lang="en-GB" b="1" dirty="0">
                <a:solidFill>
                  <a:schemeClr val="bg1"/>
                </a:solidFill>
              </a:rPr>
              <a:t>Launch event – 30 March 2016</a:t>
            </a:r>
          </a:p>
          <a:p>
            <a:r>
              <a:rPr lang="en-GB" b="1" dirty="0">
                <a:solidFill>
                  <a:schemeClr val="bg1"/>
                </a:solidFill>
              </a:rPr>
              <a:t>			Wheatley Academy, Glasgow</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017346" cy="1556792"/>
          </a:xfrm>
          <a:prstGeom prst="rect">
            <a:avLst/>
          </a:prstGeom>
        </p:spPr>
      </p:pic>
      <p:sp>
        <p:nvSpPr>
          <p:cNvPr id="5" name="TextBox 4"/>
          <p:cNvSpPr txBox="1"/>
          <p:nvPr/>
        </p:nvSpPr>
        <p:spPr>
          <a:xfrm>
            <a:off x="2555776" y="5733256"/>
            <a:ext cx="6588224" cy="892552"/>
          </a:xfrm>
          <a:prstGeom prst="rect">
            <a:avLst/>
          </a:prstGeom>
          <a:noFill/>
        </p:spPr>
        <p:txBody>
          <a:bodyPr wrap="square" rtlCol="0">
            <a:spAutoFit/>
          </a:bodyPr>
          <a:lstStyle/>
          <a:p>
            <a:r>
              <a:rPr lang="en-GB" sz="2800" dirty="0">
                <a:solidFill>
                  <a:schemeClr val="bg1"/>
                </a:solidFill>
              </a:rPr>
              <a:t>                           </a:t>
            </a:r>
            <a:r>
              <a:rPr lang="en-GB" sz="2400" dirty="0">
                <a:solidFill>
                  <a:schemeClr val="bg1"/>
                </a:solidFill>
              </a:rPr>
              <a:t>Hilary Weir, SQA &amp; </a:t>
            </a:r>
          </a:p>
          <a:p>
            <a:r>
              <a:rPr lang="en-GB" sz="2400" dirty="0">
                <a:solidFill>
                  <a:schemeClr val="bg1"/>
                </a:solidFill>
              </a:rPr>
              <a:t>                           Graeme Hamilton, Wheatley Group</a:t>
            </a:r>
          </a:p>
        </p:txBody>
      </p:sp>
    </p:spTree>
    <p:extLst>
      <p:ext uri="{BB962C8B-B14F-4D97-AF65-F5344CB8AC3E}">
        <p14:creationId xmlns:p14="http://schemas.microsoft.com/office/powerpoint/2010/main" val="2322581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68" y="3861048"/>
            <a:ext cx="3089520" cy="615553"/>
          </a:xfrm>
          <a:prstGeom prst="rect">
            <a:avLst/>
          </a:prstGeom>
          <a:noFill/>
        </p:spPr>
        <p:txBody>
          <a:bodyPr wrap="square" rtlCol="0">
            <a:spAutoFit/>
          </a:bodyPr>
          <a:lstStyle/>
          <a:p>
            <a:pPr lvl="1"/>
            <a:endParaRPr lang="en-GB" altLang="en-US" b="1" dirty="0">
              <a:latin typeface="Trebuchet MS" pitchFamily="34" charset="0"/>
            </a:endParaRPr>
          </a:p>
          <a:p>
            <a:r>
              <a:rPr lang="en-GB" sz="1600" dirty="0">
                <a:latin typeface="FS Me" pitchFamily="50" charset="0"/>
              </a:rPr>
              <a:t>	</a:t>
            </a:r>
            <a:endParaRPr lang="en-GB" altLang="en-US" b="1" dirty="0">
              <a:latin typeface="Trebuchet MS" pitchFamily="34" charset="0"/>
            </a:endParaRPr>
          </a:p>
        </p:txBody>
      </p:sp>
      <p:sp>
        <p:nvSpPr>
          <p:cNvPr id="3" name="TextBox 2"/>
          <p:cNvSpPr txBox="1"/>
          <p:nvPr/>
        </p:nvSpPr>
        <p:spPr>
          <a:xfrm>
            <a:off x="257406" y="459389"/>
            <a:ext cx="2904962" cy="461665"/>
          </a:xfrm>
          <a:prstGeom prst="rect">
            <a:avLst/>
          </a:prstGeom>
          <a:noFill/>
        </p:spPr>
        <p:txBody>
          <a:bodyPr wrap="none" rtlCol="0">
            <a:spAutoFit/>
          </a:bodyPr>
          <a:ls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r>
              <a:rPr lang="en-US" sz="2400" b="1" dirty="0">
                <a:solidFill>
                  <a:srgbClr val="FFFFFF"/>
                </a:solidFill>
                <a:latin typeface="Arial"/>
                <a:cs typeface="Arial"/>
              </a:rPr>
              <a:t>Our survey results</a:t>
            </a:r>
          </a:p>
        </p:txBody>
      </p:sp>
      <p:sp>
        <p:nvSpPr>
          <p:cNvPr id="4" name="Footer Placeholder 3"/>
          <p:cNvSpPr txBox="1">
            <a:spLocks/>
          </p:cNvSpPr>
          <p:nvPr/>
        </p:nvSpPr>
        <p:spPr>
          <a:xfrm>
            <a:off x="8024755" y="6303867"/>
            <a:ext cx="856441" cy="410777"/>
          </a:xfrm>
          <a:prstGeom prst="rect">
            <a:avLst/>
          </a:prstGeom>
        </p:spPr>
        <p:txBody>
          <a:bodyPr/>
          <a:ls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r">
              <a:defRPr/>
            </a:pPr>
            <a:endParaRPr lang="en-GB" sz="1200" dirty="0">
              <a:latin typeface="Arial"/>
              <a:cs typeface="Aria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22" y="1340768"/>
            <a:ext cx="3712412" cy="208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2704" y="1419180"/>
            <a:ext cx="4184673" cy="159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406" y="3755080"/>
            <a:ext cx="4782612" cy="2459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536" y="6018117"/>
            <a:ext cx="36290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9444" y="3385713"/>
            <a:ext cx="3005311" cy="2643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8">
            <a:duotone>
              <a:prstClr val="black"/>
              <a:schemeClr val="accent2">
                <a:tint val="45000"/>
                <a:satMod val="400000"/>
              </a:schemeClr>
            </a:duotone>
            <a:extLst>
              <a:ext uri="{28A0092B-C50C-407E-A947-70E740481C1C}">
                <a14:useLocalDpi xmlns:a14="http://schemas.microsoft.com/office/drawing/2010/main" val="0"/>
              </a:ext>
            </a:extLst>
          </a:blip>
          <a:srcRect l="1033" t="4377" r="15856" b="7377"/>
          <a:stretch/>
        </p:blipFill>
        <p:spPr bwMode="auto">
          <a:xfrm rot="21184151">
            <a:off x="2982774" y="544597"/>
            <a:ext cx="4114487" cy="291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62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414" y="1640172"/>
            <a:ext cx="2946442" cy="4262705"/>
          </a:xfrm>
          <a:prstGeom prst="rect">
            <a:avLst/>
          </a:prstGeom>
          <a:noFill/>
        </p:spPr>
        <p:txBody>
          <a:bodyPr wrap="square" rtlCol="0">
            <a:spAutoFit/>
          </a:bodyPr>
          <a:lstStyle/>
          <a:p>
            <a:r>
              <a:rPr lang="en-GB" sz="1700" dirty="0"/>
              <a:t>121 or small group coaching</a:t>
            </a:r>
          </a:p>
          <a:p>
            <a:endParaRPr lang="en-GB" sz="1700" dirty="0"/>
          </a:p>
          <a:p>
            <a:r>
              <a:rPr lang="en-GB" sz="1700" dirty="0"/>
              <a:t>Developing those skills gaps identified in survey</a:t>
            </a:r>
          </a:p>
          <a:p>
            <a:endParaRPr lang="en-GB" sz="1700" dirty="0"/>
          </a:p>
          <a:p>
            <a:r>
              <a:rPr lang="en-GB" sz="1700" dirty="0"/>
              <a:t>Start with nine volunteers and nine janitors</a:t>
            </a:r>
          </a:p>
          <a:p>
            <a:endParaRPr lang="en-GB" sz="1700" dirty="0"/>
          </a:p>
          <a:p>
            <a:r>
              <a:rPr lang="en-GB" sz="1700" dirty="0"/>
              <a:t>Potential to extend</a:t>
            </a:r>
          </a:p>
          <a:p>
            <a:r>
              <a:rPr lang="en-GB" sz="1700" dirty="0"/>
              <a:t>- Edinburgh/Bathgate</a:t>
            </a:r>
          </a:p>
          <a:p>
            <a:r>
              <a:rPr lang="en-GB" sz="1700" dirty="0"/>
              <a:t>-Tenants in very sheltered sites</a:t>
            </a:r>
          </a:p>
          <a:p>
            <a:r>
              <a:rPr lang="en-GB" sz="1700" dirty="0"/>
              <a:t>-Employees, e.g. care staff, environmental staff</a:t>
            </a:r>
          </a:p>
          <a:p>
            <a:endParaRPr lang="en-GB" sz="1700" dirty="0"/>
          </a:p>
          <a:p>
            <a:endParaRPr lang="en-GB" sz="1700" dirty="0"/>
          </a:p>
          <a:p>
            <a:endParaRPr lang="en-GB" sz="1600" dirty="0"/>
          </a:p>
        </p:txBody>
      </p:sp>
      <p:sp>
        <p:nvSpPr>
          <p:cNvPr id="3" name="TextBox 2"/>
          <p:cNvSpPr txBox="1"/>
          <p:nvPr/>
        </p:nvSpPr>
        <p:spPr>
          <a:xfrm>
            <a:off x="539552" y="548680"/>
            <a:ext cx="4608512" cy="461665"/>
          </a:xfrm>
          <a:prstGeom prst="rect">
            <a:avLst/>
          </a:prstGeom>
          <a:noFill/>
        </p:spPr>
        <p:txBody>
          <a:bodyPr wrap="square" rtlCol="0">
            <a:spAutoFit/>
          </a:bodyPr>
          <a:ls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r>
              <a:rPr lang="en-US" sz="2400" b="1" dirty="0">
                <a:solidFill>
                  <a:srgbClr val="FFFFFF"/>
                </a:solidFill>
                <a:latin typeface="Arial"/>
                <a:cs typeface="Arial"/>
              </a:rPr>
              <a:t>Our partnership</a:t>
            </a:r>
          </a:p>
        </p:txBody>
      </p:sp>
      <p:sp>
        <p:nvSpPr>
          <p:cNvPr id="4" name="Footer Placeholder 3"/>
          <p:cNvSpPr txBox="1">
            <a:spLocks/>
          </p:cNvSpPr>
          <p:nvPr/>
        </p:nvSpPr>
        <p:spPr>
          <a:xfrm>
            <a:off x="8024755" y="6303867"/>
            <a:ext cx="856441" cy="410777"/>
          </a:xfrm>
          <a:prstGeom prst="rect">
            <a:avLst/>
          </a:prstGeom>
        </p:spPr>
        <p:txBody>
          <a:bodyPr/>
          <a:ls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r">
              <a:defRPr/>
            </a:pPr>
            <a:endParaRPr lang="en-GB" sz="1200" dirty="0">
              <a:latin typeface="Arial"/>
              <a:cs typeface="Arial"/>
            </a:endParaRPr>
          </a:p>
        </p:txBody>
      </p:sp>
      <p:pic>
        <p:nvPicPr>
          <p:cNvPr id="2050" name="Picture 2" descr="C:\Users\hamiltong\AppData\Local\Microsoft\Windows\Temporary Internet Files\Content.Outlook\7I5STME9\IMG-20150422-018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610" y="1640172"/>
            <a:ext cx="5280586" cy="39604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9632" y="188140"/>
            <a:ext cx="1822541" cy="936604"/>
          </a:xfrm>
          <a:prstGeom prst="rect">
            <a:avLst/>
          </a:prstGeom>
        </p:spPr>
      </p:pic>
    </p:spTree>
    <p:extLst>
      <p:ext uri="{BB962C8B-B14F-4D97-AF65-F5344CB8AC3E}">
        <p14:creationId xmlns:p14="http://schemas.microsoft.com/office/powerpoint/2010/main" val="947212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499992" y="2924944"/>
            <a:ext cx="3744416" cy="127444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Paul/Karen</a:t>
            </a:r>
          </a:p>
          <a:p>
            <a:r>
              <a:rPr lang="en-GB" b="1" dirty="0">
                <a:solidFill>
                  <a:schemeClr val="tx1"/>
                </a:solidFill>
              </a:rPr>
              <a:t>	Saving documents</a:t>
            </a:r>
          </a:p>
          <a:p>
            <a:r>
              <a:rPr lang="en-GB" b="1" dirty="0">
                <a:solidFill>
                  <a:schemeClr val="tx1"/>
                </a:solidFill>
              </a:rPr>
              <a:t>	Compose/send emails</a:t>
            </a:r>
          </a:p>
          <a:p>
            <a:r>
              <a:rPr lang="en-GB" b="1" dirty="0">
                <a:solidFill>
                  <a:schemeClr val="tx1"/>
                </a:solidFill>
              </a:rPr>
              <a:t>	Using You tube</a:t>
            </a:r>
          </a:p>
        </p:txBody>
      </p:sp>
      <p:sp>
        <p:nvSpPr>
          <p:cNvPr id="12" name="Rounded Rectangle 11"/>
          <p:cNvSpPr/>
          <p:nvPr/>
        </p:nvSpPr>
        <p:spPr>
          <a:xfrm>
            <a:off x="5220072" y="1340768"/>
            <a:ext cx="3661124" cy="113042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Ted/Robert</a:t>
            </a:r>
          </a:p>
          <a:p>
            <a:r>
              <a:rPr lang="en-GB" b="1" dirty="0"/>
              <a:t>	Surfed job search engines</a:t>
            </a:r>
          </a:p>
          <a:p>
            <a:r>
              <a:rPr lang="en-GB" b="1" dirty="0"/>
              <a:t>	Practiced with mouse</a:t>
            </a:r>
          </a:p>
        </p:txBody>
      </p:sp>
      <p:sp>
        <p:nvSpPr>
          <p:cNvPr id="11" name="Rounded Rectangle 10"/>
          <p:cNvSpPr/>
          <p:nvPr/>
        </p:nvSpPr>
        <p:spPr>
          <a:xfrm>
            <a:off x="4499992" y="5013176"/>
            <a:ext cx="4536130" cy="1234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Jim/Charles</a:t>
            </a:r>
          </a:p>
          <a:p>
            <a:r>
              <a:rPr lang="en-GB" b="1" dirty="0"/>
              <a:t>	Upload CV</a:t>
            </a:r>
          </a:p>
          <a:p>
            <a:r>
              <a:rPr lang="en-GB" b="1" dirty="0"/>
              <a:t>	Set up account with SQA academy</a:t>
            </a:r>
          </a:p>
          <a:p>
            <a:r>
              <a:rPr lang="en-GB" b="1" dirty="0"/>
              <a:t>	Use BBC I player</a:t>
            </a:r>
          </a:p>
        </p:txBody>
      </p:sp>
      <p:sp>
        <p:nvSpPr>
          <p:cNvPr id="10" name="Rounded Rectangle 9"/>
          <p:cNvSpPr/>
          <p:nvPr/>
        </p:nvSpPr>
        <p:spPr>
          <a:xfrm>
            <a:off x="107504" y="1268760"/>
            <a:ext cx="4392488" cy="1486356"/>
          </a:xfrm>
          <a:prstGeom prst="roundRect">
            <a:avLst/>
          </a:prstGeom>
          <a:solidFill>
            <a:srgbClr val="FFFF0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23528" y="1340768"/>
            <a:ext cx="3888432" cy="1400383"/>
          </a:xfrm>
          <a:prstGeom prst="rect">
            <a:avLst/>
          </a:prstGeom>
          <a:solidFill>
            <a:schemeClr val="bg1"/>
          </a:solidFill>
        </p:spPr>
        <p:txBody>
          <a:bodyPr wrap="square" rtlCol="0">
            <a:spAutoFit/>
          </a:bodyPr>
          <a:lstStyle/>
          <a:p>
            <a:r>
              <a:rPr lang="en-GB" sz="1700" b="1" dirty="0"/>
              <a:t>Michael/Lucy</a:t>
            </a:r>
          </a:p>
          <a:p>
            <a:r>
              <a:rPr lang="en-GB" sz="1700" b="1" dirty="0"/>
              <a:t>	Use of smart phone</a:t>
            </a:r>
          </a:p>
          <a:p>
            <a:r>
              <a:rPr lang="en-GB" sz="1700" b="1" dirty="0"/>
              <a:t>		accessing emails</a:t>
            </a:r>
          </a:p>
          <a:p>
            <a:r>
              <a:rPr lang="en-GB" sz="1700" b="1" dirty="0"/>
              <a:t>		auto-rotate screen</a:t>
            </a:r>
          </a:p>
          <a:p>
            <a:r>
              <a:rPr lang="en-GB" sz="1700" b="1" dirty="0"/>
              <a:t>	Work through learner guide</a:t>
            </a:r>
            <a:endParaRPr lang="en-GB" sz="1600" b="1" dirty="0"/>
          </a:p>
        </p:txBody>
      </p:sp>
      <p:sp>
        <p:nvSpPr>
          <p:cNvPr id="3" name="TextBox 2"/>
          <p:cNvSpPr txBox="1"/>
          <p:nvPr/>
        </p:nvSpPr>
        <p:spPr>
          <a:xfrm>
            <a:off x="539552" y="548680"/>
            <a:ext cx="4680520" cy="461665"/>
          </a:xfrm>
          <a:prstGeom prst="rect">
            <a:avLst/>
          </a:prstGeom>
          <a:noFill/>
        </p:spPr>
        <p:txBody>
          <a:bodyPr wrap="square" rtlCol="0">
            <a:spAutoFit/>
          </a:bodyPr>
          <a:ls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r>
              <a:rPr lang="en-US" sz="2400" b="1" dirty="0">
                <a:solidFill>
                  <a:srgbClr val="FFFFFF"/>
                </a:solidFill>
                <a:latin typeface="Arial"/>
                <a:cs typeface="Arial"/>
              </a:rPr>
              <a:t>What’s happened so far?</a:t>
            </a:r>
          </a:p>
        </p:txBody>
      </p:sp>
      <p:sp>
        <p:nvSpPr>
          <p:cNvPr id="4" name="Footer Placeholder 3"/>
          <p:cNvSpPr txBox="1">
            <a:spLocks/>
          </p:cNvSpPr>
          <p:nvPr/>
        </p:nvSpPr>
        <p:spPr>
          <a:xfrm>
            <a:off x="8024755" y="6303867"/>
            <a:ext cx="856441" cy="410777"/>
          </a:xfrm>
          <a:prstGeom prst="rect">
            <a:avLst/>
          </a:prstGeom>
        </p:spPr>
        <p:txBody>
          <a:bodyPr/>
          <a:ls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r">
              <a:defRPr/>
            </a:pPr>
            <a:endParaRPr lang="en-GB" sz="1200" dirty="0">
              <a:latin typeface="Arial"/>
              <a:cs typeface="Arial"/>
            </a:endParaRPr>
          </a:p>
        </p:txBody>
      </p:sp>
      <p:sp>
        <p:nvSpPr>
          <p:cNvPr id="14" name="Rounded Rectangle 13"/>
          <p:cNvSpPr/>
          <p:nvPr/>
        </p:nvSpPr>
        <p:spPr>
          <a:xfrm>
            <a:off x="611560" y="3356992"/>
            <a:ext cx="3312368" cy="11195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Harry/Andy	</a:t>
            </a:r>
          </a:p>
          <a:p>
            <a:r>
              <a:rPr lang="en-GB" b="1" dirty="0"/>
              <a:t>	Submit a job application on S1 jobs</a:t>
            </a:r>
          </a:p>
        </p:txBody>
      </p:sp>
      <p:sp>
        <p:nvSpPr>
          <p:cNvPr id="15" name="Rounded Rectangle 14"/>
          <p:cNvSpPr/>
          <p:nvPr/>
        </p:nvSpPr>
        <p:spPr>
          <a:xfrm>
            <a:off x="323528" y="4797152"/>
            <a:ext cx="3600400" cy="108012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Adrian/Lucy</a:t>
            </a:r>
          </a:p>
          <a:p>
            <a:r>
              <a:rPr lang="en-GB" b="1" dirty="0">
                <a:solidFill>
                  <a:schemeClr val="tx1"/>
                </a:solidFill>
              </a:rPr>
              <a:t>	Logged in and out of PC</a:t>
            </a:r>
          </a:p>
          <a:p>
            <a:r>
              <a:rPr lang="en-GB" b="1" dirty="0">
                <a:solidFill>
                  <a:schemeClr val="tx1"/>
                </a:solidFill>
              </a:rPr>
              <a:t>	Keyboard practice</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1451" y="149018"/>
            <a:ext cx="1822541" cy="975725"/>
          </a:xfrm>
          <a:prstGeom prst="rect">
            <a:avLst/>
          </a:prstGeom>
        </p:spPr>
      </p:pic>
    </p:spTree>
    <p:extLst>
      <p:ext uri="{BB962C8B-B14F-4D97-AF65-F5344CB8AC3E}">
        <p14:creationId xmlns:p14="http://schemas.microsoft.com/office/powerpoint/2010/main" val="2835365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017346" y="476672"/>
            <a:ext cx="6126654" cy="1231106"/>
          </a:xfrm>
          <a:prstGeom prst="rect">
            <a:avLst/>
          </a:prstGeom>
          <a:noFill/>
        </p:spPr>
        <p:txBody>
          <a:bodyPr wrap="square" rtlCol="0">
            <a:spAutoFit/>
          </a:bodyPr>
          <a:lstStyle/>
          <a:p>
            <a:r>
              <a:rPr lang="en-GB" sz="2800" b="1" dirty="0" smtClean="0">
                <a:solidFill>
                  <a:schemeClr val="bg1"/>
                </a:solidFill>
              </a:rPr>
              <a:t>Digital learning guides</a:t>
            </a:r>
          </a:p>
          <a:p>
            <a:r>
              <a:rPr lang="en-GB" sz="2800" b="1" dirty="0" smtClean="0">
                <a:solidFill>
                  <a:schemeClr val="bg1"/>
                </a:solidFill>
              </a:rPr>
              <a:t> 			</a:t>
            </a:r>
            <a:r>
              <a:rPr lang="en-GB" b="1" dirty="0" smtClean="0">
                <a:solidFill>
                  <a:schemeClr val="bg1"/>
                </a:solidFill>
              </a:rPr>
              <a:t>Launch event – 30 March 2016</a:t>
            </a:r>
          </a:p>
          <a:p>
            <a:r>
              <a:rPr lang="en-GB" b="1" dirty="0" smtClean="0">
                <a:solidFill>
                  <a:schemeClr val="bg1"/>
                </a:solidFill>
              </a:rPr>
              <a:t>			Wheatley Academy, Glasgow</a:t>
            </a:r>
            <a:endParaRPr lang="en-GB" b="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2" y="0"/>
            <a:ext cx="2987824" cy="1556792"/>
          </a:xfrm>
          <a:prstGeom prst="rect">
            <a:avLst/>
          </a:prstGeom>
        </p:spPr>
      </p:pic>
      <p:sp>
        <p:nvSpPr>
          <p:cNvPr id="5" name="TextBox 4"/>
          <p:cNvSpPr txBox="1"/>
          <p:nvPr/>
        </p:nvSpPr>
        <p:spPr>
          <a:xfrm>
            <a:off x="2555776" y="5733256"/>
            <a:ext cx="6588224" cy="1446550"/>
          </a:xfrm>
          <a:prstGeom prst="rect">
            <a:avLst/>
          </a:prstGeom>
          <a:noFill/>
        </p:spPr>
        <p:txBody>
          <a:bodyPr wrap="square" rtlCol="0">
            <a:spAutoFit/>
          </a:bodyPr>
          <a:lstStyle/>
          <a:p>
            <a:r>
              <a:rPr lang="en-GB" sz="2800" dirty="0" smtClean="0">
                <a:solidFill>
                  <a:schemeClr val="bg1"/>
                </a:solidFill>
              </a:rPr>
              <a:t>                         Malcolm Allan &amp; Peter Healy</a:t>
            </a:r>
          </a:p>
          <a:p>
            <a:r>
              <a:rPr lang="en-GB" sz="2800" dirty="0" smtClean="0">
                <a:solidFill>
                  <a:schemeClr val="bg1"/>
                </a:solidFill>
              </a:rPr>
              <a:t>                      </a:t>
            </a:r>
            <a:r>
              <a:rPr lang="en-GB" sz="2400" dirty="0" smtClean="0">
                <a:solidFill>
                  <a:schemeClr val="bg1"/>
                </a:solidFill>
              </a:rPr>
              <a:t>Wheatley Group Community Janitors</a:t>
            </a:r>
          </a:p>
          <a:p>
            <a:r>
              <a:rPr lang="en-GB" sz="3200" dirty="0">
                <a:solidFill>
                  <a:schemeClr val="bg1"/>
                </a:solidFill>
              </a:rPr>
              <a:t> </a:t>
            </a:r>
            <a:r>
              <a:rPr lang="en-GB" sz="3200" dirty="0" smtClean="0">
                <a:solidFill>
                  <a:schemeClr val="bg1"/>
                </a:solidFill>
              </a:rPr>
              <a:t>                             </a:t>
            </a:r>
            <a:endParaRPr lang="en-GB" sz="3200" dirty="0">
              <a:solidFill>
                <a:schemeClr val="bg1"/>
              </a:solidFill>
            </a:endParaRPr>
          </a:p>
        </p:txBody>
      </p:sp>
    </p:spTree>
    <p:extLst>
      <p:ext uri="{BB962C8B-B14F-4D97-AF65-F5344CB8AC3E}">
        <p14:creationId xmlns:p14="http://schemas.microsoft.com/office/powerpoint/2010/main" val="965952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519492965"/>
              </p:ext>
            </p:extLst>
          </p:nvPr>
        </p:nvGraphicFramePr>
        <p:xfrm>
          <a:off x="-2380" y="-991"/>
          <a:ext cx="9146380" cy="6858991"/>
        </p:xfrm>
        <a:graphic>
          <a:graphicData uri="http://schemas.openxmlformats.org/presentationml/2006/ole">
            <mc:AlternateContent xmlns:mc="http://schemas.openxmlformats.org/markup-compatibility/2006">
              <mc:Choice xmlns:v="urn:schemas-microsoft-com:vml" Requires="v">
                <p:oleObj spid="_x0000_s1026" name="Presentation" r:id="rId3" imgW="4570538" imgH="3427390" progId="PowerPoint.Show.12">
                  <p:embed/>
                </p:oleObj>
              </mc:Choice>
              <mc:Fallback>
                <p:oleObj name="Presentation" r:id="rId3" imgW="4570538" imgH="3427390" progId="PowerPoint.Show.12">
                  <p:embed/>
                  <p:pic>
                    <p:nvPicPr>
                      <p:cNvPr id="0" name=""/>
                      <p:cNvPicPr/>
                      <p:nvPr/>
                    </p:nvPicPr>
                    <p:blipFill>
                      <a:blip r:embed="rId4"/>
                      <a:stretch>
                        <a:fillRect/>
                      </a:stretch>
                    </p:blipFill>
                    <p:spPr>
                      <a:xfrm>
                        <a:off x="-2380" y="-991"/>
                        <a:ext cx="9146380" cy="6858991"/>
                      </a:xfrm>
                      <a:prstGeom prst="rect">
                        <a:avLst/>
                      </a:prstGeom>
                    </p:spPr>
                  </p:pic>
                </p:oleObj>
              </mc:Fallback>
            </mc:AlternateContent>
          </a:graphicData>
        </a:graphic>
      </p:graphicFrame>
    </p:spTree>
    <p:extLst>
      <p:ext uri="{BB962C8B-B14F-4D97-AF65-F5344CB8AC3E}">
        <p14:creationId xmlns:p14="http://schemas.microsoft.com/office/powerpoint/2010/main" val="2879008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603567" y="452755"/>
            <a:ext cx="7936865" cy="5952490"/>
          </a:xfrm>
          <a:prstGeom prst="rect">
            <a:avLst/>
          </a:prstGeom>
          <a:noFill/>
        </p:spPr>
      </p:pic>
    </p:spTree>
    <p:extLst>
      <p:ext uri="{BB962C8B-B14F-4D97-AF65-F5344CB8AC3E}">
        <p14:creationId xmlns:p14="http://schemas.microsoft.com/office/powerpoint/2010/main" val="355882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629748"/>
              </p:ext>
            </p:extLst>
          </p:nvPr>
        </p:nvGraphicFramePr>
        <p:xfrm>
          <a:off x="251520" y="260648"/>
          <a:ext cx="8640960"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3208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00144636"/>
              </p:ext>
            </p:extLst>
          </p:nvPr>
        </p:nvGraphicFramePr>
        <p:xfrm>
          <a:off x="251520" y="188641"/>
          <a:ext cx="8712967"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63888" y="2924944"/>
            <a:ext cx="2088232" cy="936104"/>
          </a:xfrm>
          <a:prstGeom prst="rect">
            <a:avLst/>
          </a:prstGeom>
        </p:spPr>
      </p:pic>
    </p:spTree>
    <p:extLst>
      <p:ext uri="{BB962C8B-B14F-4D97-AF65-F5344CB8AC3E}">
        <p14:creationId xmlns:p14="http://schemas.microsoft.com/office/powerpoint/2010/main" val="649140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txBox="1">
            <a:spLocks/>
          </p:cNvSpPr>
          <p:nvPr/>
        </p:nvSpPr>
        <p:spPr>
          <a:xfrm>
            <a:off x="8024755" y="6303867"/>
            <a:ext cx="856441" cy="410777"/>
          </a:xfrm>
          <a:prstGeom prst="rect">
            <a:avLst/>
          </a:prstGeom>
        </p:spPr>
        <p:txBody>
          <a:bodyPr/>
          <a:ls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r">
              <a:defRPr/>
            </a:pPr>
            <a:endParaRPr lang="en-GB" sz="1200" dirty="0">
              <a:latin typeface="Arial"/>
              <a:cs typeface="Arial"/>
            </a:endParaRPr>
          </a:p>
        </p:txBody>
      </p:sp>
      <p:sp>
        <p:nvSpPr>
          <p:cNvPr id="6" name="Rectangle 5"/>
          <p:cNvSpPr/>
          <p:nvPr/>
        </p:nvSpPr>
        <p:spPr>
          <a:xfrm>
            <a:off x="154788" y="1484784"/>
            <a:ext cx="8568952" cy="1938992"/>
          </a:xfrm>
          <a:prstGeom prst="rect">
            <a:avLst/>
          </a:prstGeom>
        </p:spPr>
        <p:txBody>
          <a:bodyPr wrap="square">
            <a:spAutoFit/>
          </a:bodyPr>
          <a:lstStyle/>
          <a:p>
            <a:endParaRPr lang="en-GB" sz="2000" dirty="0">
              <a:latin typeface="FS Me" pitchFamily="50" charset="0"/>
            </a:endParaRPr>
          </a:p>
          <a:p>
            <a:endParaRPr lang="en-GB" sz="2000" dirty="0">
              <a:latin typeface="FS Me" pitchFamily="50" charset="0"/>
            </a:endParaRPr>
          </a:p>
          <a:p>
            <a:endParaRPr lang="en-GB" sz="2000" dirty="0">
              <a:latin typeface="FS Me" pitchFamily="50" charset="0"/>
            </a:endParaRPr>
          </a:p>
          <a:p>
            <a:endParaRPr lang="en-GB" sz="2000" dirty="0">
              <a:latin typeface="FS Me" pitchFamily="50" charset="0"/>
            </a:endParaRPr>
          </a:p>
          <a:p>
            <a:endParaRPr lang="en-GB" sz="2000" dirty="0">
              <a:latin typeface="FS Me" pitchFamily="50" charset="0"/>
            </a:endParaRPr>
          </a:p>
          <a:p>
            <a:endParaRPr lang="en-GB" sz="2000" dirty="0">
              <a:latin typeface="FS Me" pitchFamily="50" charset="0"/>
            </a:endParaRPr>
          </a:p>
        </p:txBody>
      </p:sp>
      <p:sp>
        <p:nvSpPr>
          <p:cNvPr id="7" name="Rectangle 6"/>
          <p:cNvSpPr/>
          <p:nvPr/>
        </p:nvSpPr>
        <p:spPr>
          <a:xfrm>
            <a:off x="611561" y="260648"/>
            <a:ext cx="6419874" cy="830997"/>
          </a:xfrm>
          <a:prstGeom prst="rect">
            <a:avLst/>
          </a:prstGeom>
        </p:spPr>
        <p:txBody>
          <a:bodyPr wrap="square">
            <a:spAutoFit/>
          </a:bodyPr>
          <a:lstStyle/>
          <a:p>
            <a:pPr lvl="0"/>
            <a:endParaRPr lang="en-GB" sz="2400" dirty="0">
              <a:solidFill>
                <a:prstClr val="white"/>
              </a:solidFill>
              <a:latin typeface="Arial" panose="020B0604020202020204" pitchFamily="34" charset="0"/>
              <a:cs typeface="Arial" panose="020B0604020202020204" pitchFamily="34" charset="0"/>
            </a:endParaRPr>
          </a:p>
          <a:p>
            <a:pPr lvl="0"/>
            <a:r>
              <a:rPr lang="en-GB" sz="2400" b="1" dirty="0">
                <a:solidFill>
                  <a:prstClr val="white"/>
                </a:solidFill>
                <a:latin typeface="Arial" panose="020B0604020202020204" pitchFamily="34" charset="0"/>
                <a:cs typeface="Arial" panose="020B0604020202020204" pitchFamily="34" charset="0"/>
              </a:rPr>
              <a:t>Hands Up</a:t>
            </a:r>
            <a:r>
              <a:rPr lang="en-GB" sz="2400" dirty="0">
                <a:solidFill>
                  <a:prstClr val="white"/>
                </a:solidFill>
                <a:latin typeface="Arial" panose="020B0604020202020204" pitchFamily="34" charset="0"/>
                <a:cs typeface="Arial" panose="020B0604020202020204" pitchFamily="34" charset="0"/>
              </a:rPr>
              <a:t>	</a:t>
            </a:r>
          </a:p>
        </p:txBody>
      </p:sp>
      <p:sp>
        <p:nvSpPr>
          <p:cNvPr id="2" name="TextBox 1"/>
          <p:cNvSpPr txBox="1"/>
          <p:nvPr/>
        </p:nvSpPr>
        <p:spPr>
          <a:xfrm>
            <a:off x="602842" y="1613759"/>
            <a:ext cx="7992888" cy="4801314"/>
          </a:xfrm>
          <a:prstGeom prst="rect">
            <a:avLst/>
          </a:prstGeom>
          <a:noFill/>
        </p:spPr>
        <p:txBody>
          <a:bodyPr wrap="square" rtlCol="0">
            <a:spAutoFit/>
          </a:bodyPr>
          <a:lstStyle/>
          <a:p>
            <a:r>
              <a:rPr lang="en-US" sz="2400" dirty="0"/>
              <a:t>Hands Up is a key part of our CSR strategy,</a:t>
            </a:r>
          </a:p>
          <a:p>
            <a:r>
              <a:rPr lang="en-US" sz="2400" dirty="0"/>
              <a:t>focusing on how our staff can help our local communities.</a:t>
            </a:r>
          </a:p>
          <a:p>
            <a:r>
              <a:rPr lang="en-US" sz="2400" dirty="0"/>
              <a:t>All schemes are linked to the following broad themes:</a:t>
            </a:r>
          </a:p>
          <a:p>
            <a:endParaRPr lang="en-US" sz="2400" dirty="0"/>
          </a:p>
          <a:p>
            <a:endParaRPr lang="en-US" sz="2400" dirty="0"/>
          </a:p>
          <a:p>
            <a:endParaRPr lang="en-US" sz="2400" dirty="0"/>
          </a:p>
          <a:p>
            <a:r>
              <a:rPr lang="en-US" sz="2400" dirty="0">
                <a:solidFill>
                  <a:srgbClr val="00B050"/>
                </a:solidFill>
              </a:rPr>
              <a:t>Young people/social inclusion		</a:t>
            </a:r>
          </a:p>
          <a:p>
            <a:r>
              <a:rPr lang="en-US" sz="2400" dirty="0">
                <a:solidFill>
                  <a:srgbClr val="00B050"/>
                </a:solidFill>
              </a:rPr>
              <a:t>Enterprise/employability		</a:t>
            </a:r>
          </a:p>
          <a:p>
            <a:r>
              <a:rPr lang="en-US" sz="2400" dirty="0">
                <a:solidFill>
                  <a:srgbClr val="00B050"/>
                </a:solidFill>
              </a:rPr>
              <a:t>Sustainability/environment</a:t>
            </a:r>
          </a:p>
          <a:p>
            <a:r>
              <a:rPr lang="en-US" sz="2400" dirty="0">
                <a:solidFill>
                  <a:srgbClr val="00B050"/>
                </a:solidFill>
              </a:rPr>
              <a:t>Human health and well-being</a:t>
            </a:r>
          </a:p>
          <a:p>
            <a:endParaRPr lang="en-GB" sz="2400" dirty="0"/>
          </a:p>
          <a:p>
            <a:endParaRPr lang="en-GB" sz="2400"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16633"/>
            <a:ext cx="2160240" cy="100811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264" y="2852935"/>
            <a:ext cx="4491484" cy="2520281"/>
          </a:xfrm>
          <a:prstGeom prst="rect">
            <a:avLst/>
          </a:prstGeom>
        </p:spPr>
      </p:pic>
    </p:spTree>
    <p:extLst>
      <p:ext uri="{BB962C8B-B14F-4D97-AF65-F5344CB8AC3E}">
        <p14:creationId xmlns:p14="http://schemas.microsoft.com/office/powerpoint/2010/main" val="861178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1371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39552" y="548680"/>
            <a:ext cx="4608512" cy="461665"/>
          </a:xfrm>
          <a:prstGeom prst="rect">
            <a:avLst/>
          </a:prstGeom>
          <a:noFill/>
        </p:spPr>
        <p:txBody>
          <a:bodyPr wrap="square" rtlCol="0">
            <a:spAutoFit/>
          </a:bodyPr>
          <a:ls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r>
              <a:rPr lang="en-US" sz="2400" dirty="0">
                <a:solidFill>
                  <a:schemeClr val="tx2">
                    <a:lumMod val="75000"/>
                  </a:schemeClr>
                </a:solidFill>
                <a:latin typeface="Arial"/>
                <a:cs typeface="Arial"/>
              </a:rPr>
              <a:t>Skills pathways</a:t>
            </a:r>
            <a:endParaRPr lang="en-US" sz="2400" b="1" dirty="0">
              <a:solidFill>
                <a:srgbClr val="FFFFFF"/>
              </a:solidFill>
              <a:latin typeface="Arial"/>
              <a:cs typeface="Arial"/>
            </a:endParaRPr>
          </a:p>
        </p:txBody>
      </p:sp>
      <p:sp>
        <p:nvSpPr>
          <p:cNvPr id="4" name="Footer Placeholder 3"/>
          <p:cNvSpPr txBox="1">
            <a:spLocks/>
          </p:cNvSpPr>
          <p:nvPr/>
        </p:nvSpPr>
        <p:spPr>
          <a:xfrm>
            <a:off x="8024755" y="6303867"/>
            <a:ext cx="856441" cy="410777"/>
          </a:xfrm>
          <a:prstGeom prst="rect">
            <a:avLst/>
          </a:prstGeom>
        </p:spPr>
        <p:txBody>
          <a:bodyPr/>
          <a:ls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r">
              <a:defRPr/>
            </a:pPr>
            <a:endParaRPr lang="en-GB" sz="1200" dirty="0">
              <a:latin typeface="Arial"/>
              <a:cs typeface="Arial"/>
            </a:endParaRPr>
          </a:p>
        </p:txBody>
      </p:sp>
      <p:graphicFrame>
        <p:nvGraphicFramePr>
          <p:cNvPr id="5" name="Diagram 4"/>
          <p:cNvGraphicFramePr/>
          <p:nvPr>
            <p:extLst>
              <p:ext uri="{D42A27DB-BD31-4B8C-83A1-F6EECF244321}">
                <p14:modId xmlns:p14="http://schemas.microsoft.com/office/powerpoint/2010/main" val="3543184975"/>
              </p:ext>
            </p:extLst>
          </p:nvPr>
        </p:nvGraphicFramePr>
        <p:xfrm>
          <a:off x="323528" y="1205450"/>
          <a:ext cx="8557668" cy="323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827584" y="3645024"/>
            <a:ext cx="4896544" cy="1200329"/>
          </a:xfrm>
          <a:prstGeom prst="rect">
            <a:avLst/>
          </a:prstGeom>
          <a:noFill/>
        </p:spPr>
        <p:txBody>
          <a:bodyPr wrap="square" rtlCol="0">
            <a:spAutoFit/>
          </a:bodyPr>
          <a:lstStyle/>
          <a:p>
            <a:r>
              <a:rPr lang="en-GB" dirty="0"/>
              <a:t>Badges linked</a:t>
            </a:r>
          </a:p>
          <a:p>
            <a:r>
              <a:rPr lang="en-GB" dirty="0"/>
              <a:t>to digital skills </a:t>
            </a:r>
          </a:p>
          <a:p>
            <a:r>
              <a:rPr lang="en-GB" dirty="0"/>
              <a:t>competency </a:t>
            </a:r>
          </a:p>
          <a:p>
            <a:r>
              <a:rPr lang="en-GB" dirty="0"/>
              <a:t>framework</a:t>
            </a:r>
          </a:p>
        </p:txBody>
      </p:sp>
      <p:sp>
        <p:nvSpPr>
          <p:cNvPr id="15" name="Rectangle 14"/>
          <p:cNvSpPr/>
          <p:nvPr/>
        </p:nvSpPr>
        <p:spPr>
          <a:xfrm rot="10954467" flipV="1">
            <a:off x="832342" y="4622500"/>
            <a:ext cx="6692673"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chemeClr val="accent4"/>
                </a:solidFill>
              </a:rPr>
              <a:t>Volunteering</a:t>
            </a:r>
            <a:endParaRPr lang="en-US" sz="5400" b="1" cap="none" spc="0" dirty="0">
              <a:ln/>
              <a:solidFill>
                <a:schemeClr val="accent4"/>
              </a:solidFill>
              <a:effectLst/>
            </a:endParaRPr>
          </a:p>
        </p:txBody>
      </p:sp>
      <p:sp>
        <p:nvSpPr>
          <p:cNvPr id="17" name="Rectangle 16"/>
          <p:cNvSpPr/>
          <p:nvPr/>
        </p:nvSpPr>
        <p:spPr>
          <a:xfrm>
            <a:off x="5940152" y="4472655"/>
            <a:ext cx="2736303" cy="1569660"/>
          </a:xfrm>
          <a:prstGeom prst="rect">
            <a:avLst/>
          </a:prstGeom>
          <a:noFill/>
        </p:spPr>
        <p:txBody>
          <a:bodyPr wrap="square" lIns="91440" tIns="45720" rIns="91440" bIns="45720">
            <a:spAutoFit/>
          </a:bodyPr>
          <a:lstStyle/>
          <a:p>
            <a:pPr algn="ctr"/>
            <a:r>
              <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Transferable skills</a:t>
            </a:r>
          </a:p>
          <a:p>
            <a:pPr algn="ct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Mentoring award</a:t>
            </a:r>
          </a:p>
          <a:p>
            <a:pPr algn="ct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Part of HN qualification</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6256" y="116633"/>
            <a:ext cx="2160240" cy="1008111"/>
          </a:xfrm>
          <a:prstGeom prst="rect">
            <a:avLst/>
          </a:prstGeom>
        </p:spPr>
      </p:pic>
    </p:spTree>
    <p:extLst>
      <p:ext uri="{BB962C8B-B14F-4D97-AF65-F5344CB8AC3E}">
        <p14:creationId xmlns:p14="http://schemas.microsoft.com/office/powerpoint/2010/main" val="4099531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4480" y="5301208"/>
            <a:ext cx="3711456" cy="584775"/>
          </a:xfrm>
          <a:prstGeom prst="rect">
            <a:avLst/>
          </a:prstGeom>
          <a:noFill/>
        </p:spPr>
        <p:txBody>
          <a:bodyPr wrap="square" rtlCol="0">
            <a:spAutoFit/>
          </a:bodyPr>
          <a:lstStyle/>
          <a:p>
            <a:r>
              <a:rPr lang="en-US" sz="1600" dirty="0">
                <a:solidFill>
                  <a:schemeClr val="bg1"/>
                </a:solidFill>
                <a:latin typeface="Arial"/>
                <a:cs typeface="Arial"/>
              </a:rPr>
              <a:t>Graeme Hamilton, Wheatley Group</a:t>
            </a:r>
          </a:p>
          <a:p>
            <a:r>
              <a:rPr lang="en-US" sz="1600" dirty="0">
                <a:solidFill>
                  <a:schemeClr val="bg1"/>
                </a:solidFill>
                <a:latin typeface="Arial"/>
                <a:cs typeface="Arial"/>
              </a:rPr>
              <a:t>Hilary Weir, SQA</a:t>
            </a:r>
          </a:p>
        </p:txBody>
      </p:sp>
      <p:sp>
        <p:nvSpPr>
          <p:cNvPr id="6" name="TextBox 5"/>
          <p:cNvSpPr txBox="1"/>
          <p:nvPr/>
        </p:nvSpPr>
        <p:spPr>
          <a:xfrm>
            <a:off x="179511" y="2359880"/>
            <a:ext cx="7343045" cy="1631216"/>
          </a:xfrm>
          <a:prstGeom prst="rect">
            <a:avLst/>
          </a:prstGeom>
          <a:noFill/>
        </p:spPr>
        <p:txBody>
          <a:bodyPr wrap="square" rtlCol="0">
            <a:spAutoFit/>
          </a:bodyPr>
          <a:lstStyle/>
          <a:p>
            <a:r>
              <a:rPr lang="en-US" sz="3400" dirty="0">
                <a:solidFill>
                  <a:schemeClr val="bg1"/>
                </a:solidFill>
                <a:latin typeface="Arial"/>
                <a:cs typeface="Arial"/>
              </a:rPr>
              <a:t>      </a:t>
            </a:r>
          </a:p>
          <a:p>
            <a:r>
              <a:rPr lang="en-US" sz="3400" dirty="0">
                <a:solidFill>
                  <a:schemeClr val="bg1"/>
                </a:solidFill>
                <a:latin typeface="Arial"/>
                <a:cs typeface="Arial"/>
              </a:rPr>
              <a:t> Our digital partnership</a:t>
            </a:r>
          </a:p>
          <a:p>
            <a:r>
              <a:rPr lang="en-US" sz="3200" dirty="0">
                <a:solidFill>
                  <a:schemeClr val="bg1"/>
                </a:solidFill>
                <a:latin typeface="Arial"/>
                <a:cs typeface="Arial"/>
              </a:rPr>
              <a:t> </a:t>
            </a:r>
            <a:r>
              <a:rPr lang="en-US" sz="2800" dirty="0">
                <a:solidFill>
                  <a:schemeClr val="bg1"/>
                </a:solidFill>
                <a:latin typeface="Arial"/>
                <a:cs typeface="Arial"/>
              </a:rPr>
              <a:t>Volunteering to develop digital skills</a:t>
            </a:r>
            <a:r>
              <a:rPr lang="en-US" sz="3200" dirty="0">
                <a:solidFill>
                  <a:schemeClr val="bg1"/>
                </a:solidFill>
                <a:latin typeface="Arial"/>
                <a:cs typeface="Aria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481" y="1124745"/>
            <a:ext cx="1335192" cy="633036"/>
          </a:xfrm>
          <a:prstGeom prst="rect">
            <a:avLst/>
          </a:prstGeom>
        </p:spPr>
      </p:pic>
      <p:sp>
        <p:nvSpPr>
          <p:cNvPr id="4" name="TextBox 3"/>
          <p:cNvSpPr txBox="1"/>
          <p:nvPr/>
        </p:nvSpPr>
        <p:spPr>
          <a:xfrm>
            <a:off x="1822542" y="1412776"/>
            <a:ext cx="4039008" cy="369332"/>
          </a:xfrm>
          <a:prstGeom prst="rect">
            <a:avLst/>
          </a:prstGeom>
          <a:noFill/>
        </p:spPr>
        <p:txBody>
          <a:bodyPr wrap="square" rtlCol="0">
            <a:spAutoFit/>
          </a:bodyPr>
          <a:lstStyle/>
          <a:p>
            <a:r>
              <a:rPr lang="en-GB" dirty="0">
                <a:solidFill>
                  <a:schemeClr val="bg1"/>
                </a:solidFill>
              </a:rPr>
              <a:t> </a:t>
            </a:r>
            <a:endParaRPr lang="en-GB" sz="1400" dirty="0">
              <a:solidFill>
                <a:schemeClr val="bg1"/>
              </a:solidFill>
            </a:endParaRPr>
          </a:p>
        </p:txBody>
      </p:sp>
    </p:spTree>
    <p:extLst>
      <p:ext uri="{BB962C8B-B14F-4D97-AF65-F5344CB8AC3E}">
        <p14:creationId xmlns:p14="http://schemas.microsoft.com/office/powerpoint/2010/main" val="3182526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68" y="3861048"/>
            <a:ext cx="3089520" cy="2554545"/>
          </a:xfrm>
          <a:prstGeom prst="rect">
            <a:avLst/>
          </a:prstGeom>
          <a:noFill/>
        </p:spPr>
        <p:txBody>
          <a:bodyPr wrap="square" rtlCol="0">
            <a:spAutoFit/>
          </a:bodyPr>
          <a:lstStyle/>
          <a:p>
            <a:pPr lvl="1"/>
            <a:r>
              <a:rPr lang="en-GB" altLang="en-US" b="1" dirty="0">
                <a:latin typeface="Trebuchet MS" pitchFamily="34" charset="0"/>
              </a:rPr>
              <a:t>Community Janitors- employability programme</a:t>
            </a:r>
          </a:p>
          <a:p>
            <a:pPr lvl="1"/>
            <a:endParaRPr lang="en-GB" altLang="en-US" b="1" dirty="0">
              <a:latin typeface="Trebuchet MS" pitchFamily="34" charset="0"/>
            </a:endParaRPr>
          </a:p>
          <a:p>
            <a:pPr lvl="1"/>
            <a:r>
              <a:rPr lang="en-GB" altLang="en-US" b="1" dirty="0">
                <a:latin typeface="Trebuchet MS" pitchFamily="34" charset="0"/>
              </a:rPr>
              <a:t>Survey results</a:t>
            </a:r>
          </a:p>
          <a:p>
            <a:pPr lvl="1"/>
            <a:endParaRPr lang="en-GB" altLang="en-US" b="1" dirty="0">
              <a:latin typeface="Trebuchet MS" pitchFamily="34" charset="0"/>
            </a:endParaRPr>
          </a:p>
          <a:p>
            <a:pPr lvl="1"/>
            <a:r>
              <a:rPr lang="en-GB" altLang="en-US" b="1" dirty="0">
                <a:latin typeface="Trebuchet MS" pitchFamily="34" charset="0"/>
              </a:rPr>
              <a:t>Benefits to individual and to Glasgow </a:t>
            </a:r>
          </a:p>
          <a:p>
            <a:r>
              <a:rPr lang="en-GB" sz="1600" dirty="0">
                <a:latin typeface="FS Me" pitchFamily="50" charset="0"/>
              </a:rPr>
              <a:t>	</a:t>
            </a:r>
            <a:endParaRPr lang="en-GB" altLang="en-US" b="1" dirty="0">
              <a:latin typeface="Trebuchet MS" pitchFamily="34" charset="0"/>
            </a:endParaRPr>
          </a:p>
        </p:txBody>
      </p:sp>
      <p:sp>
        <p:nvSpPr>
          <p:cNvPr id="3" name="TextBox 2"/>
          <p:cNvSpPr txBox="1"/>
          <p:nvPr/>
        </p:nvSpPr>
        <p:spPr>
          <a:xfrm>
            <a:off x="257406" y="459389"/>
            <a:ext cx="2100255" cy="461665"/>
          </a:xfrm>
          <a:prstGeom prst="rect">
            <a:avLst/>
          </a:prstGeom>
          <a:noFill/>
        </p:spPr>
        <p:txBody>
          <a:bodyPr wrap="none" rtlCol="0">
            <a:spAutoFit/>
          </a:bodyPr>
          <a:ls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r>
              <a:rPr lang="en-US" sz="2400" b="1" dirty="0">
                <a:solidFill>
                  <a:srgbClr val="FFFFFF"/>
                </a:solidFill>
                <a:latin typeface="Arial"/>
                <a:cs typeface="Arial"/>
              </a:rPr>
              <a:t>Our learners </a:t>
            </a:r>
          </a:p>
        </p:txBody>
      </p:sp>
      <p:sp>
        <p:nvSpPr>
          <p:cNvPr id="4" name="Footer Placeholder 3"/>
          <p:cNvSpPr txBox="1">
            <a:spLocks/>
          </p:cNvSpPr>
          <p:nvPr/>
        </p:nvSpPr>
        <p:spPr>
          <a:xfrm>
            <a:off x="8024755" y="6303867"/>
            <a:ext cx="856441" cy="410777"/>
          </a:xfrm>
          <a:prstGeom prst="rect">
            <a:avLst/>
          </a:prstGeom>
        </p:spPr>
        <p:txBody>
          <a:bodyPr/>
          <a:ls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r">
              <a:defRPr/>
            </a:pPr>
            <a:endParaRPr lang="en-GB" sz="1200" dirty="0">
              <a:latin typeface="Arial"/>
              <a:cs typeface="Aria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1555121"/>
            <a:ext cx="5007613" cy="325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368" y="1412776"/>
            <a:ext cx="2657472" cy="246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213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2D050"/>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2869</TotalTime>
  <Words>370</Words>
  <Application>Microsoft Office PowerPoint</Application>
  <PresentationFormat>On-screen Show (4:3)</PresentationFormat>
  <Paragraphs>123</Paragraphs>
  <Slides>14</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Microsoft 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baikiel</dc:creator>
  <cp:lastModifiedBy>Hilary Weir</cp:lastModifiedBy>
  <cp:revision>102</cp:revision>
  <cp:lastPrinted>2015-08-19T13:57:43Z</cp:lastPrinted>
  <dcterms:created xsi:type="dcterms:W3CDTF">2015-03-16T13:38:43Z</dcterms:created>
  <dcterms:modified xsi:type="dcterms:W3CDTF">2016-03-29T14:21:39Z</dcterms:modified>
</cp:coreProperties>
</file>