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4" r:id="rId6"/>
    <p:sldMasterId id="2147483666" r:id="rId7"/>
    <p:sldMasterId id="2147483668" r:id="rId8"/>
    <p:sldMasterId id="2147483670" r:id="rId9"/>
    <p:sldMasterId id="2147483672" r:id="rId10"/>
    <p:sldMasterId id="2147483674" r:id="rId11"/>
  </p:sldMasterIdLst>
  <p:notesMasterIdLst>
    <p:notesMasterId r:id="rId21"/>
  </p:notesMasterIdLst>
  <p:handoutMasterIdLst>
    <p:handoutMasterId r:id="rId22"/>
  </p:handoutMasterIdLst>
  <p:sldIdLst>
    <p:sldId id="296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273" r:id="rId20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3453" autoAdjust="0"/>
  </p:normalViewPr>
  <p:slideViewPr>
    <p:cSldViewPr>
      <p:cViewPr>
        <p:scale>
          <a:sx n="70" d="100"/>
          <a:sy n="70" d="100"/>
        </p:scale>
        <p:origin x="-157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5D74ED-C5E3-407B-B908-13FEEDC77900}" type="doc">
      <dgm:prSet loTypeId="urn:microsoft.com/office/officeart/2005/8/layout/hList3" loCatId="list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8DCB82B7-5EAB-4DB9-9F24-B319C3463CDB}">
      <dgm:prSet phldrT="[Text]"/>
      <dgm:spPr>
        <a:ln w="38100">
          <a:solidFill>
            <a:schemeClr val="bg1"/>
          </a:solidFill>
        </a:ln>
      </dgm:spPr>
      <dgm:t>
        <a:bodyPr/>
        <a:lstStyle/>
        <a:p>
          <a:r>
            <a:rPr lang="en-GB" b="0" dirty="0" smtClean="0">
              <a:latin typeface="Century Gothic" panose="020B0502020202020204" pitchFamily="34" charset="0"/>
            </a:rPr>
            <a:t>Units</a:t>
          </a:r>
          <a:endParaRPr lang="en-GB" b="0" dirty="0">
            <a:latin typeface="Century Gothic" panose="020B0502020202020204" pitchFamily="34" charset="0"/>
          </a:endParaRPr>
        </a:p>
      </dgm:t>
    </dgm:pt>
    <dgm:pt modelId="{B3D5D54E-94BE-477E-B9C6-865DDABC2B80}" type="parTrans" cxnId="{4F4E4260-B9F0-4641-BFE5-CB0DA066209A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82C0A2D9-B39A-481B-8295-4390194AACA0}" type="sibTrans" cxnId="{4F4E4260-B9F0-4641-BFE5-CB0DA066209A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9BFF621D-C7D5-46A7-BC12-5137F3574AFD}">
      <dgm:prSet phldrT="[Text]"/>
      <dgm:spPr/>
      <dgm:t>
        <a:bodyPr/>
        <a:lstStyle/>
        <a:p>
          <a:r>
            <a:rPr lang="en-GB" altLang="en-US" b="1" dirty="0" smtClean="0">
              <a:latin typeface="Century Gothic" panose="020B0502020202020204" pitchFamily="34" charset="0"/>
            </a:rPr>
            <a:t>History &amp; Development, and Understanding &amp; Communicating</a:t>
          </a:r>
          <a:endParaRPr lang="en-GB" b="1" dirty="0">
            <a:latin typeface="Century Gothic" panose="020B0502020202020204" pitchFamily="34" charset="0"/>
          </a:endParaRPr>
        </a:p>
      </dgm:t>
    </dgm:pt>
    <dgm:pt modelId="{7D742EB7-E9D7-4324-9030-3A3A2851A75A}" type="parTrans" cxnId="{2FD87CA6-5101-461D-8E33-2C2AC7EE8871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0B3F8A6B-3A24-4D3C-BECD-E9AD20087D2D}" type="sibTrans" cxnId="{2FD87CA6-5101-461D-8E33-2C2AC7EE8871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F5399CC1-8B1E-46F4-B3C3-735ED3B78068}">
      <dgm:prSet phldrT="[Text]"/>
      <dgm:spPr/>
      <dgm:t>
        <a:bodyPr/>
        <a:lstStyle/>
        <a:p>
          <a:r>
            <a:rPr lang="en-GB" altLang="en-US" b="1" dirty="0" smtClean="0">
              <a:latin typeface="Century Gothic" panose="020B0502020202020204" pitchFamily="34" charset="0"/>
            </a:rPr>
            <a:t>Combine to form Award</a:t>
          </a:r>
          <a:endParaRPr lang="en-GB" b="1" dirty="0">
            <a:latin typeface="Century Gothic" panose="020B0502020202020204" pitchFamily="34" charset="0"/>
          </a:endParaRPr>
        </a:p>
      </dgm:t>
    </dgm:pt>
    <dgm:pt modelId="{F1D583A7-4FBF-409B-B078-7E1FD320E9CD}" type="parTrans" cxnId="{20BC2131-7DCB-4B34-8C51-F0F8FD414624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F3E45949-F530-41EB-B259-2A27A95062CF}" type="sibTrans" cxnId="{20BC2131-7DCB-4B34-8C51-F0F8FD414624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AF2F796E-C7E0-4351-9DD3-BE5E06DD67BA}">
      <dgm:prSet phldrT="[Text]"/>
      <dgm:spPr/>
      <dgm:t>
        <a:bodyPr/>
        <a:lstStyle/>
        <a:p>
          <a:r>
            <a:rPr lang="en-GB" altLang="en-US" b="1" dirty="0" smtClean="0">
              <a:latin typeface="Century Gothic" panose="020B0502020202020204" pitchFamily="34" charset="0"/>
            </a:rPr>
            <a:t>Incorporate into Scottish Studies Award</a:t>
          </a:r>
          <a:endParaRPr lang="en-GB" b="1" dirty="0">
            <a:latin typeface="Century Gothic" panose="020B0502020202020204" pitchFamily="34" charset="0"/>
          </a:endParaRPr>
        </a:p>
      </dgm:t>
    </dgm:pt>
    <dgm:pt modelId="{17079517-3C46-46C8-823F-7C929F5C5446}" type="parTrans" cxnId="{5DFC44B0-1181-4124-A424-AB2A9D8A100A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5A426E5F-FE55-4557-8442-C914EC1E74F7}" type="sibTrans" cxnId="{5DFC44B0-1181-4124-A424-AB2A9D8A100A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169D8118-F8E3-4909-98B8-EA705F1C1693}">
      <dgm:prSet phldrT="[Text]"/>
      <dgm:spPr/>
      <dgm:t>
        <a:bodyPr/>
        <a:lstStyle/>
        <a:p>
          <a:r>
            <a:rPr lang="en-GB" altLang="en-US" b="1" dirty="0" smtClean="0">
              <a:latin typeface="Century Gothic" panose="020B0502020202020204" pitchFamily="34" charset="0"/>
            </a:rPr>
            <a:t>Standalone Units</a:t>
          </a:r>
          <a:endParaRPr lang="en-GB" b="1" dirty="0">
            <a:latin typeface="Century Gothic" panose="020B0502020202020204" pitchFamily="34" charset="0"/>
          </a:endParaRPr>
        </a:p>
      </dgm:t>
    </dgm:pt>
    <dgm:pt modelId="{40075AD9-1D73-475A-A69E-87318508C49D}" type="parTrans" cxnId="{01E8FDDF-8D75-439F-914D-168D31BA2265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9D0EEE91-E090-44E0-8061-F49F151C539E}" type="sibTrans" cxnId="{01E8FDDF-8D75-439F-914D-168D31BA2265}">
      <dgm:prSet/>
      <dgm:spPr/>
      <dgm:t>
        <a:bodyPr/>
        <a:lstStyle/>
        <a:p>
          <a:endParaRPr lang="en-GB" b="1">
            <a:latin typeface="Century Gothic" panose="020B0502020202020204" pitchFamily="34" charset="0"/>
          </a:endParaRPr>
        </a:p>
      </dgm:t>
    </dgm:pt>
    <dgm:pt modelId="{B81F2E0C-14CD-4859-BE46-ADCFFCCD0235}" type="pres">
      <dgm:prSet presAssocID="{C35D74ED-C5E3-407B-B908-13FEEDC7790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6B44E16-CE21-4304-9E0F-BD720077D2B2}" type="pres">
      <dgm:prSet presAssocID="{8DCB82B7-5EAB-4DB9-9F24-B319C3463CDB}" presName="roof" presStyleLbl="dkBgShp" presStyleIdx="0" presStyleCnt="2"/>
      <dgm:spPr/>
      <dgm:t>
        <a:bodyPr/>
        <a:lstStyle/>
        <a:p>
          <a:endParaRPr lang="en-GB"/>
        </a:p>
      </dgm:t>
    </dgm:pt>
    <dgm:pt modelId="{C2C7C202-8781-4AAE-8AF3-6BE549920AB4}" type="pres">
      <dgm:prSet presAssocID="{8DCB82B7-5EAB-4DB9-9F24-B319C3463CDB}" presName="pillars" presStyleCnt="0"/>
      <dgm:spPr/>
    </dgm:pt>
    <dgm:pt modelId="{DC03617F-2915-473D-9F76-85B7C122A5BF}" type="pres">
      <dgm:prSet presAssocID="{8DCB82B7-5EAB-4DB9-9F24-B319C3463CDB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F1E024-9A81-4664-B63A-5CE3650FD92B}" type="pres">
      <dgm:prSet presAssocID="{F5399CC1-8B1E-46F4-B3C3-735ED3B7806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77B1F4-4F02-400C-A60D-F59E3B679FF6}" type="pres">
      <dgm:prSet presAssocID="{AF2F796E-C7E0-4351-9DD3-BE5E06DD67BA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DB6BB9-32F0-41D8-8B32-029992D927F4}" type="pres">
      <dgm:prSet presAssocID="{169D8118-F8E3-4909-98B8-EA705F1C1693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997F7C-A16A-45DA-B46E-4DE7272A0049}" type="pres">
      <dgm:prSet presAssocID="{8DCB82B7-5EAB-4DB9-9F24-B319C3463CDB}" presName="base" presStyleLbl="dkBgShp" presStyleIdx="1" presStyleCnt="2"/>
      <dgm:spPr>
        <a:ln w="38100">
          <a:solidFill>
            <a:schemeClr val="bg1"/>
          </a:solidFill>
        </a:ln>
      </dgm:spPr>
    </dgm:pt>
  </dgm:ptLst>
  <dgm:cxnLst>
    <dgm:cxn modelId="{5DFC44B0-1181-4124-A424-AB2A9D8A100A}" srcId="{8DCB82B7-5EAB-4DB9-9F24-B319C3463CDB}" destId="{AF2F796E-C7E0-4351-9DD3-BE5E06DD67BA}" srcOrd="2" destOrd="0" parTransId="{17079517-3C46-46C8-823F-7C929F5C5446}" sibTransId="{5A426E5F-FE55-4557-8442-C914EC1E74F7}"/>
    <dgm:cxn modelId="{042E5BA4-D095-4D7C-B8B5-F59B8428147C}" type="presOf" srcId="{F5399CC1-8B1E-46F4-B3C3-735ED3B78068}" destId="{25F1E024-9A81-4664-B63A-5CE3650FD92B}" srcOrd="0" destOrd="0" presId="urn:microsoft.com/office/officeart/2005/8/layout/hList3"/>
    <dgm:cxn modelId="{20BC2131-7DCB-4B34-8C51-F0F8FD414624}" srcId="{8DCB82B7-5EAB-4DB9-9F24-B319C3463CDB}" destId="{F5399CC1-8B1E-46F4-B3C3-735ED3B78068}" srcOrd="1" destOrd="0" parTransId="{F1D583A7-4FBF-409B-B078-7E1FD320E9CD}" sibTransId="{F3E45949-F530-41EB-B259-2A27A95062CF}"/>
    <dgm:cxn modelId="{39D14BCF-D977-44DA-8113-42FDDB75C568}" type="presOf" srcId="{C35D74ED-C5E3-407B-B908-13FEEDC77900}" destId="{B81F2E0C-14CD-4859-BE46-ADCFFCCD0235}" srcOrd="0" destOrd="0" presId="urn:microsoft.com/office/officeart/2005/8/layout/hList3"/>
    <dgm:cxn modelId="{9CAB2659-0A51-4EA4-9768-47BF3843B952}" type="presOf" srcId="{9BFF621D-C7D5-46A7-BC12-5137F3574AFD}" destId="{DC03617F-2915-473D-9F76-85B7C122A5BF}" srcOrd="0" destOrd="0" presId="urn:microsoft.com/office/officeart/2005/8/layout/hList3"/>
    <dgm:cxn modelId="{2FD87CA6-5101-461D-8E33-2C2AC7EE8871}" srcId="{8DCB82B7-5EAB-4DB9-9F24-B319C3463CDB}" destId="{9BFF621D-C7D5-46A7-BC12-5137F3574AFD}" srcOrd="0" destOrd="0" parTransId="{7D742EB7-E9D7-4324-9030-3A3A2851A75A}" sibTransId="{0B3F8A6B-3A24-4D3C-BECD-E9AD20087D2D}"/>
    <dgm:cxn modelId="{80EC5613-A541-4508-9950-FE7A6AA7AA77}" type="presOf" srcId="{169D8118-F8E3-4909-98B8-EA705F1C1693}" destId="{EFDB6BB9-32F0-41D8-8B32-029992D927F4}" srcOrd="0" destOrd="0" presId="urn:microsoft.com/office/officeart/2005/8/layout/hList3"/>
    <dgm:cxn modelId="{4F4E4260-B9F0-4641-BFE5-CB0DA066209A}" srcId="{C35D74ED-C5E3-407B-B908-13FEEDC77900}" destId="{8DCB82B7-5EAB-4DB9-9F24-B319C3463CDB}" srcOrd="0" destOrd="0" parTransId="{B3D5D54E-94BE-477E-B9C6-865DDABC2B80}" sibTransId="{82C0A2D9-B39A-481B-8295-4390194AACA0}"/>
    <dgm:cxn modelId="{A19C88C4-8B07-4CCC-B7D4-A0E8EC1AA57E}" type="presOf" srcId="{AF2F796E-C7E0-4351-9DD3-BE5E06DD67BA}" destId="{DC77B1F4-4F02-400C-A60D-F59E3B679FF6}" srcOrd="0" destOrd="0" presId="urn:microsoft.com/office/officeart/2005/8/layout/hList3"/>
    <dgm:cxn modelId="{E7C21346-8BB9-4428-AB52-F7CBBB18F49A}" type="presOf" srcId="{8DCB82B7-5EAB-4DB9-9F24-B319C3463CDB}" destId="{A6B44E16-CE21-4304-9E0F-BD720077D2B2}" srcOrd="0" destOrd="0" presId="urn:microsoft.com/office/officeart/2005/8/layout/hList3"/>
    <dgm:cxn modelId="{01E8FDDF-8D75-439F-914D-168D31BA2265}" srcId="{8DCB82B7-5EAB-4DB9-9F24-B319C3463CDB}" destId="{169D8118-F8E3-4909-98B8-EA705F1C1693}" srcOrd="3" destOrd="0" parTransId="{40075AD9-1D73-475A-A69E-87318508C49D}" sibTransId="{9D0EEE91-E090-44E0-8061-F49F151C539E}"/>
    <dgm:cxn modelId="{C8172A16-512C-43EB-A29E-A544B39740FA}" type="presParOf" srcId="{B81F2E0C-14CD-4859-BE46-ADCFFCCD0235}" destId="{A6B44E16-CE21-4304-9E0F-BD720077D2B2}" srcOrd="0" destOrd="0" presId="urn:microsoft.com/office/officeart/2005/8/layout/hList3"/>
    <dgm:cxn modelId="{E44A11A2-C61C-410F-B4DC-D75F64E7FF2E}" type="presParOf" srcId="{B81F2E0C-14CD-4859-BE46-ADCFFCCD0235}" destId="{C2C7C202-8781-4AAE-8AF3-6BE549920AB4}" srcOrd="1" destOrd="0" presId="urn:microsoft.com/office/officeart/2005/8/layout/hList3"/>
    <dgm:cxn modelId="{4315FD38-639E-4A5C-ABC8-9BA564BCF0CB}" type="presParOf" srcId="{C2C7C202-8781-4AAE-8AF3-6BE549920AB4}" destId="{DC03617F-2915-473D-9F76-85B7C122A5BF}" srcOrd="0" destOrd="0" presId="urn:microsoft.com/office/officeart/2005/8/layout/hList3"/>
    <dgm:cxn modelId="{DAACEE6A-9351-405A-A16D-11A8AD847A15}" type="presParOf" srcId="{C2C7C202-8781-4AAE-8AF3-6BE549920AB4}" destId="{25F1E024-9A81-4664-B63A-5CE3650FD92B}" srcOrd="1" destOrd="0" presId="urn:microsoft.com/office/officeart/2005/8/layout/hList3"/>
    <dgm:cxn modelId="{416EEBCF-150E-45E7-BE79-CA2781C24A6E}" type="presParOf" srcId="{C2C7C202-8781-4AAE-8AF3-6BE549920AB4}" destId="{DC77B1F4-4F02-400C-A60D-F59E3B679FF6}" srcOrd="2" destOrd="0" presId="urn:microsoft.com/office/officeart/2005/8/layout/hList3"/>
    <dgm:cxn modelId="{94CE55C0-F441-45B0-A42E-5C925D367FBC}" type="presParOf" srcId="{C2C7C202-8781-4AAE-8AF3-6BE549920AB4}" destId="{EFDB6BB9-32F0-41D8-8B32-029992D927F4}" srcOrd="3" destOrd="0" presId="urn:microsoft.com/office/officeart/2005/8/layout/hList3"/>
    <dgm:cxn modelId="{FA8317F3-BBDD-4247-A464-8E5FCF06A7CA}" type="presParOf" srcId="{B81F2E0C-14CD-4859-BE46-ADCFFCCD0235}" destId="{1C997F7C-A16A-45DA-B46E-4DE7272A00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29D50-FC01-452C-8434-D89B27548D9A}" type="doc">
      <dgm:prSet loTypeId="urn:microsoft.com/office/officeart/2005/8/layout/hierarchy2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C0610A90-4193-4F28-BFDD-D8158495D89C}">
      <dgm:prSet phldrT="[Text]" custT="1"/>
      <dgm:spPr/>
      <dgm:t>
        <a:bodyPr/>
        <a:lstStyle/>
        <a:p>
          <a:r>
            <a:rPr lang="en-GB" sz="18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Understanding and Communicating</a:t>
          </a:r>
        </a:p>
        <a:p>
          <a:r>
            <a:rPr lang="en-GB" sz="18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Unit</a:t>
          </a:r>
          <a:endParaRPr lang="en-GB" sz="18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CA7560D-7DD8-4109-B3A8-90A5DD1D2B8B}" type="parTrans" cxnId="{02F6E495-CDA1-47F8-80F4-4C6C76DEBBE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748FC96-8E22-4F1C-87BC-BD4F3B6AE751}" type="sibTrans" cxnId="{02F6E495-CDA1-47F8-80F4-4C6C76DEBBE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E3F1E315-52A5-4FBE-ABBB-CDF1848B9204}">
      <dgm:prSet phldrT="[Text]" custT="1"/>
      <dgm:spPr/>
      <dgm:t>
        <a:bodyPr/>
        <a:lstStyle/>
        <a:p>
          <a:r>
            <a:rPr lang="en-GB" sz="2400" b="1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Outcome 1</a:t>
          </a:r>
          <a:endParaRPr lang="en-GB" sz="24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B6E17693-1CF8-4EA9-932D-73444D5E4BC4}" type="parTrans" cxnId="{045E95CC-C0D0-4F3C-8417-D2457E7039B1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C1D45A8-A16B-4F83-80A1-9A127E9E8B1B}" type="sibTrans" cxnId="{045E95CC-C0D0-4F3C-8417-D2457E7039B1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ED0F584-3D6E-4858-A677-F02665D41F0C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3       </a:t>
          </a:r>
        </a:p>
        <a:p>
          <a:r>
            <a:rPr lang="en-GB" sz="1400" b="1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Demonstrate an understanding of simple texts in Scots</a:t>
          </a:r>
          <a:endParaRPr lang="en-GB" sz="14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02924CD-4019-4137-A822-18C87D3EE7C9}" type="parTrans" cxnId="{D736605B-50D6-410B-A057-2652E2819A4F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39DD00F-B189-4224-AA09-D18C76133A45}" type="sibTrans" cxnId="{D736605B-50D6-410B-A057-2652E2819A4F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C0233E0-232F-46C8-9C51-B27D79398745}">
      <dgm:prSet phldrT="[Text]" custT="1"/>
      <dgm:spPr/>
      <dgm:t>
        <a:bodyPr/>
        <a:lstStyle/>
        <a:p>
          <a:r>
            <a:rPr lang="en-GB" sz="14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6                </a:t>
          </a:r>
        </a:p>
        <a:p>
          <a:r>
            <a:rPr lang="en-GB" sz="1400" b="1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Understand, analyse and evaluate detailed and complex texts in Scots  </a:t>
          </a:r>
          <a:endParaRPr lang="en-GB" sz="14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38A23C13-5AF0-4114-848E-77CE3D14BA61}" type="parTrans" cxnId="{7B48E86F-CA9B-49C6-9B37-F17C353E7A35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13F05BFD-8D59-4E6C-9B74-E77F42DDC26A}" type="sibTrans" cxnId="{7B48E86F-CA9B-49C6-9B37-F17C353E7A35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1400FF00-5EE0-44D6-91ED-375D65DFF677}">
      <dgm:prSet custT="1"/>
      <dgm:spPr/>
      <dgm:t>
        <a:bodyPr/>
        <a:lstStyle/>
        <a:p>
          <a:r>
            <a:rPr lang="en-GB" sz="24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Outcome 2</a:t>
          </a:r>
        </a:p>
      </dgm:t>
    </dgm:pt>
    <dgm:pt modelId="{91289471-81B6-4C18-A843-B79BD73A0042}" type="parTrans" cxnId="{4B7617A6-0E8E-4DD3-8516-D1072985559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836C080-0606-4534-833C-1527299D633B}" type="sibTrans" cxnId="{4B7617A6-0E8E-4DD3-8516-D1072985559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47686A9-A733-45CA-8382-1DB0C1C835B0}">
      <dgm:prSet custT="1"/>
      <dgm:spPr/>
      <dgm:t>
        <a:bodyPr/>
        <a:lstStyle/>
        <a:p>
          <a:r>
            <a:rPr lang="en-GB" sz="1400" b="0" i="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3 </a:t>
          </a:r>
        </a:p>
        <a:p>
          <a:r>
            <a:rPr lang="en-GB" sz="14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Produce simple communication in Scots for a specific purpose and audience</a:t>
          </a:r>
        </a:p>
      </dgm:t>
    </dgm:pt>
    <dgm:pt modelId="{186B7178-AD51-4EDC-A949-C07436988908}" type="parTrans" cxnId="{45A8068C-EA5F-433B-988D-9AC66A4D994C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6E78EE8-3CF0-408A-98A4-1B5328925435}" type="sibTrans" cxnId="{45A8068C-EA5F-433B-988D-9AC66A4D994C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C8AF678-3DFF-4A99-A5DC-81F434D8E52B}">
      <dgm:prSet custT="1"/>
      <dgm:spPr/>
      <dgm:t>
        <a:bodyPr/>
        <a:lstStyle/>
        <a:p>
          <a:r>
            <a:rPr lang="en-GB" sz="14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6 </a:t>
          </a:r>
        </a:p>
        <a:p>
          <a:r>
            <a:rPr lang="en-GB" sz="14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Create and produce detailed and complex communication in Scots for a specific purpose and audience</a:t>
          </a:r>
        </a:p>
      </dgm:t>
    </dgm:pt>
    <dgm:pt modelId="{DC9F2BB9-B6D5-49F8-89C3-610CF6CAE669}" type="parTrans" cxnId="{985D011D-A109-427A-B909-42D61D2ADDB6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2814886-52E2-4913-A29A-953048251626}" type="sibTrans" cxnId="{985D011D-A109-427A-B909-42D61D2ADDB6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D3FA0A2C-B7F7-4A8B-B9A1-DB1C06D62F20}" type="pres">
      <dgm:prSet presAssocID="{8E229D50-FC01-452C-8434-D89B27548D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452DBF-BA93-48C7-ABAB-504EF2732C50}" type="pres">
      <dgm:prSet presAssocID="{C0610A90-4193-4F28-BFDD-D8158495D89C}" presName="root1" presStyleCnt="0"/>
      <dgm:spPr/>
    </dgm:pt>
    <dgm:pt modelId="{A9C9F08D-0A5C-4403-8BB3-A757660E0B57}" type="pres">
      <dgm:prSet presAssocID="{C0610A90-4193-4F28-BFDD-D8158495D89C}" presName="LevelOneTextNode" presStyleLbl="node0" presStyleIdx="0" presStyleCnt="1" custScaleY="182318" custLinFactNeighborX="13895" custLinFactNeighborY="-3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8434FF-F63C-449C-A806-FEF4B4A5138C}" type="pres">
      <dgm:prSet presAssocID="{C0610A90-4193-4F28-BFDD-D8158495D89C}" presName="level2hierChild" presStyleCnt="0"/>
      <dgm:spPr/>
    </dgm:pt>
    <dgm:pt modelId="{0226F13C-BFF0-4C4F-AC40-2D6AE9DD9BBF}" type="pres">
      <dgm:prSet presAssocID="{B6E17693-1CF8-4EA9-932D-73444D5E4BC4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5658C34D-1A79-46BE-AB9D-5C740E7061C0}" type="pres">
      <dgm:prSet presAssocID="{B6E17693-1CF8-4EA9-932D-73444D5E4BC4}" presName="connTx" presStyleLbl="parChTrans1D2" presStyleIdx="0" presStyleCnt="2"/>
      <dgm:spPr/>
      <dgm:t>
        <a:bodyPr/>
        <a:lstStyle/>
        <a:p>
          <a:endParaRPr lang="en-GB"/>
        </a:p>
      </dgm:t>
    </dgm:pt>
    <dgm:pt modelId="{0059F626-36DD-4FBA-8B55-610299C6B52D}" type="pres">
      <dgm:prSet presAssocID="{E3F1E315-52A5-4FBE-ABBB-CDF1848B9204}" presName="root2" presStyleCnt="0"/>
      <dgm:spPr/>
    </dgm:pt>
    <dgm:pt modelId="{AA88245E-3B25-41FE-85A0-4EDC9C97A9EF}" type="pres">
      <dgm:prSet presAssocID="{E3F1E315-52A5-4FBE-ABBB-CDF1848B9204}" presName="LevelTwoTextNode" presStyleLbl="node2" presStyleIdx="0" presStyleCnt="2" custLinFactNeighborX="-12280" custLinFactNeighborY="40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A6D13E-281A-4862-B2B0-034AD3A52CE9}" type="pres">
      <dgm:prSet presAssocID="{E3F1E315-52A5-4FBE-ABBB-CDF1848B9204}" presName="level3hierChild" presStyleCnt="0"/>
      <dgm:spPr/>
    </dgm:pt>
    <dgm:pt modelId="{309217A5-75E3-44D5-8DD4-49C846B1F889}" type="pres">
      <dgm:prSet presAssocID="{002924CD-4019-4137-A822-18C87D3EE7C9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B368FAB8-18F7-4BB2-84DD-FA6033AC473E}" type="pres">
      <dgm:prSet presAssocID="{002924CD-4019-4137-A822-18C87D3EE7C9}" presName="connTx" presStyleLbl="parChTrans1D3" presStyleIdx="0" presStyleCnt="4"/>
      <dgm:spPr/>
      <dgm:t>
        <a:bodyPr/>
        <a:lstStyle/>
        <a:p>
          <a:endParaRPr lang="en-GB"/>
        </a:p>
      </dgm:t>
    </dgm:pt>
    <dgm:pt modelId="{A7466B0E-9BA1-4AA3-B1EF-848E003AD708}" type="pres">
      <dgm:prSet presAssocID="{7ED0F584-3D6E-4858-A677-F02665D41F0C}" presName="root2" presStyleCnt="0"/>
      <dgm:spPr/>
    </dgm:pt>
    <dgm:pt modelId="{E49B9CE4-929F-45B4-8719-3EFDD45D3A9B}" type="pres">
      <dgm:prSet presAssocID="{7ED0F584-3D6E-4858-A677-F02665D41F0C}" presName="LevelTwoTextNode" presStyleLbl="node3" presStyleIdx="0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16F0EB-0608-4BA3-91B6-04B13B510CC5}" type="pres">
      <dgm:prSet presAssocID="{7ED0F584-3D6E-4858-A677-F02665D41F0C}" presName="level3hierChild" presStyleCnt="0"/>
      <dgm:spPr/>
    </dgm:pt>
    <dgm:pt modelId="{36872125-C758-4215-8FC9-F4F838ADDAC8}" type="pres">
      <dgm:prSet presAssocID="{38A23C13-5AF0-4114-848E-77CE3D14BA61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A34B91ED-827C-4767-9E32-D981925CEA8B}" type="pres">
      <dgm:prSet presAssocID="{38A23C13-5AF0-4114-848E-77CE3D14BA61}" presName="connTx" presStyleLbl="parChTrans1D3" presStyleIdx="1" presStyleCnt="4"/>
      <dgm:spPr/>
      <dgm:t>
        <a:bodyPr/>
        <a:lstStyle/>
        <a:p>
          <a:endParaRPr lang="en-GB"/>
        </a:p>
      </dgm:t>
    </dgm:pt>
    <dgm:pt modelId="{06DA1573-4BDA-4646-AFE4-3CD17F37702D}" type="pres">
      <dgm:prSet presAssocID="{8C0233E0-232F-46C8-9C51-B27D79398745}" presName="root2" presStyleCnt="0"/>
      <dgm:spPr/>
    </dgm:pt>
    <dgm:pt modelId="{A5016188-8EFD-4A6A-B5DC-FECDB93C5BB9}" type="pres">
      <dgm:prSet presAssocID="{8C0233E0-232F-46C8-9C51-B27D79398745}" presName="LevelTwoTextNode" presStyleLbl="node3" presStyleIdx="1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128F3D-0386-41D7-A18E-490AA60517C3}" type="pres">
      <dgm:prSet presAssocID="{8C0233E0-232F-46C8-9C51-B27D79398745}" presName="level3hierChild" presStyleCnt="0"/>
      <dgm:spPr/>
    </dgm:pt>
    <dgm:pt modelId="{903D11DA-8A4E-40BB-8125-FC8A1F0A4D59}" type="pres">
      <dgm:prSet presAssocID="{91289471-81B6-4C18-A843-B79BD73A0042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238921D1-A68B-47D4-B7F8-70DFF8BE1EA9}" type="pres">
      <dgm:prSet presAssocID="{91289471-81B6-4C18-A843-B79BD73A004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BB1723F-915C-44CD-8E9C-5C16B71B19F0}" type="pres">
      <dgm:prSet presAssocID="{1400FF00-5EE0-44D6-91ED-375D65DFF677}" presName="root2" presStyleCnt="0"/>
      <dgm:spPr/>
    </dgm:pt>
    <dgm:pt modelId="{6AFAF6D2-4E4B-4349-B664-0117AA46B362}" type="pres">
      <dgm:prSet presAssocID="{1400FF00-5EE0-44D6-91ED-375D65DFF677}" presName="LevelTwoTextNode" presStyleLbl="node2" presStyleIdx="1" presStyleCnt="2" custLinFactNeighborX="-12801" custLinFactNeighborY="-29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FAEAB8-5B64-4433-9333-B00C2FB05A07}" type="pres">
      <dgm:prSet presAssocID="{1400FF00-5EE0-44D6-91ED-375D65DFF677}" presName="level3hierChild" presStyleCnt="0"/>
      <dgm:spPr/>
    </dgm:pt>
    <dgm:pt modelId="{21769875-6722-45D3-A971-FCBA7139AD21}" type="pres">
      <dgm:prSet presAssocID="{186B7178-AD51-4EDC-A949-C07436988908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9FFFBB52-6A2D-4C10-89D4-B9245B1A44FA}" type="pres">
      <dgm:prSet presAssocID="{186B7178-AD51-4EDC-A949-C07436988908}" presName="connTx" presStyleLbl="parChTrans1D3" presStyleIdx="2" presStyleCnt="4"/>
      <dgm:spPr/>
      <dgm:t>
        <a:bodyPr/>
        <a:lstStyle/>
        <a:p>
          <a:endParaRPr lang="en-GB"/>
        </a:p>
      </dgm:t>
    </dgm:pt>
    <dgm:pt modelId="{29562E86-889C-48CC-8732-E5A2475CE89F}" type="pres">
      <dgm:prSet presAssocID="{047686A9-A733-45CA-8382-1DB0C1C835B0}" presName="root2" presStyleCnt="0"/>
      <dgm:spPr/>
    </dgm:pt>
    <dgm:pt modelId="{20CEAF1C-116D-4C91-970E-0E1F82B66FF5}" type="pres">
      <dgm:prSet presAssocID="{047686A9-A733-45CA-8382-1DB0C1C835B0}" presName="LevelTwoTextNode" presStyleLbl="node3" presStyleIdx="2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44A0F3-DDF0-47EA-A41F-DD5A65354E82}" type="pres">
      <dgm:prSet presAssocID="{047686A9-A733-45CA-8382-1DB0C1C835B0}" presName="level3hierChild" presStyleCnt="0"/>
      <dgm:spPr/>
    </dgm:pt>
    <dgm:pt modelId="{33CE78F1-6E2F-458D-9D25-4B53BA0515B1}" type="pres">
      <dgm:prSet presAssocID="{DC9F2BB9-B6D5-49F8-89C3-610CF6CAE669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8E0F0D4C-5EF0-4AEB-AC1F-7542A3C0D769}" type="pres">
      <dgm:prSet presAssocID="{DC9F2BB9-B6D5-49F8-89C3-610CF6CAE669}" presName="connTx" presStyleLbl="parChTrans1D3" presStyleIdx="3" presStyleCnt="4"/>
      <dgm:spPr/>
      <dgm:t>
        <a:bodyPr/>
        <a:lstStyle/>
        <a:p>
          <a:endParaRPr lang="en-GB"/>
        </a:p>
      </dgm:t>
    </dgm:pt>
    <dgm:pt modelId="{5CB15EDB-3F57-401F-BE3C-1D2B699C3C7C}" type="pres">
      <dgm:prSet presAssocID="{4C8AF678-3DFF-4A99-A5DC-81F434D8E52B}" presName="root2" presStyleCnt="0"/>
      <dgm:spPr/>
    </dgm:pt>
    <dgm:pt modelId="{A6DA734C-7A78-4117-B221-A0348FA107B3}" type="pres">
      <dgm:prSet presAssocID="{4C8AF678-3DFF-4A99-A5DC-81F434D8E52B}" presName="LevelTwoTextNode" presStyleLbl="node3" presStyleIdx="3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AADFA6-46BD-4078-BC54-738D03B1BFBC}" type="pres">
      <dgm:prSet presAssocID="{4C8AF678-3DFF-4A99-A5DC-81F434D8E52B}" presName="level3hierChild" presStyleCnt="0"/>
      <dgm:spPr/>
    </dgm:pt>
  </dgm:ptLst>
  <dgm:cxnLst>
    <dgm:cxn modelId="{45A8068C-EA5F-433B-988D-9AC66A4D994C}" srcId="{1400FF00-5EE0-44D6-91ED-375D65DFF677}" destId="{047686A9-A733-45CA-8382-1DB0C1C835B0}" srcOrd="0" destOrd="0" parTransId="{186B7178-AD51-4EDC-A949-C07436988908}" sibTransId="{76E78EE8-3CF0-408A-98A4-1B5328925435}"/>
    <dgm:cxn modelId="{985D011D-A109-427A-B909-42D61D2ADDB6}" srcId="{1400FF00-5EE0-44D6-91ED-375D65DFF677}" destId="{4C8AF678-3DFF-4A99-A5DC-81F434D8E52B}" srcOrd="1" destOrd="0" parTransId="{DC9F2BB9-B6D5-49F8-89C3-610CF6CAE669}" sibTransId="{82814886-52E2-4913-A29A-953048251626}"/>
    <dgm:cxn modelId="{1DB1E205-5FD3-4427-9871-ADB3F9C94354}" type="presOf" srcId="{8C0233E0-232F-46C8-9C51-B27D79398745}" destId="{A5016188-8EFD-4A6A-B5DC-FECDB93C5BB9}" srcOrd="0" destOrd="0" presId="urn:microsoft.com/office/officeart/2005/8/layout/hierarchy2"/>
    <dgm:cxn modelId="{16A743FB-1320-40C7-AF56-D8957D24244D}" type="presOf" srcId="{B6E17693-1CF8-4EA9-932D-73444D5E4BC4}" destId="{5658C34D-1A79-46BE-AB9D-5C740E7061C0}" srcOrd="1" destOrd="0" presId="urn:microsoft.com/office/officeart/2005/8/layout/hierarchy2"/>
    <dgm:cxn modelId="{02F6E495-CDA1-47F8-80F4-4C6C76DEBBEB}" srcId="{8E229D50-FC01-452C-8434-D89B27548D9A}" destId="{C0610A90-4193-4F28-BFDD-D8158495D89C}" srcOrd="0" destOrd="0" parTransId="{7CA7560D-7DD8-4109-B3A8-90A5DD1D2B8B}" sibTransId="{C748FC96-8E22-4F1C-87BC-BD4F3B6AE751}"/>
    <dgm:cxn modelId="{FF9140D8-507C-4C6E-B0FB-EF472B3B7129}" type="presOf" srcId="{7ED0F584-3D6E-4858-A677-F02665D41F0C}" destId="{E49B9CE4-929F-45B4-8719-3EFDD45D3A9B}" srcOrd="0" destOrd="0" presId="urn:microsoft.com/office/officeart/2005/8/layout/hierarchy2"/>
    <dgm:cxn modelId="{363F6BC3-7989-4594-9E8B-F26388287D2A}" type="presOf" srcId="{186B7178-AD51-4EDC-A949-C07436988908}" destId="{21769875-6722-45D3-A971-FCBA7139AD21}" srcOrd="0" destOrd="0" presId="urn:microsoft.com/office/officeart/2005/8/layout/hierarchy2"/>
    <dgm:cxn modelId="{D736605B-50D6-410B-A057-2652E2819A4F}" srcId="{E3F1E315-52A5-4FBE-ABBB-CDF1848B9204}" destId="{7ED0F584-3D6E-4858-A677-F02665D41F0C}" srcOrd="0" destOrd="0" parTransId="{002924CD-4019-4137-A822-18C87D3EE7C9}" sibTransId="{439DD00F-B189-4224-AA09-D18C76133A45}"/>
    <dgm:cxn modelId="{40E0E779-EA7D-42A2-85D7-7A911E1D78BC}" type="presOf" srcId="{DC9F2BB9-B6D5-49F8-89C3-610CF6CAE669}" destId="{8E0F0D4C-5EF0-4AEB-AC1F-7542A3C0D769}" srcOrd="1" destOrd="0" presId="urn:microsoft.com/office/officeart/2005/8/layout/hierarchy2"/>
    <dgm:cxn modelId="{045E95CC-C0D0-4F3C-8417-D2457E7039B1}" srcId="{C0610A90-4193-4F28-BFDD-D8158495D89C}" destId="{E3F1E315-52A5-4FBE-ABBB-CDF1848B9204}" srcOrd="0" destOrd="0" parTransId="{B6E17693-1CF8-4EA9-932D-73444D5E4BC4}" sibTransId="{0C1D45A8-A16B-4F83-80A1-9A127E9E8B1B}"/>
    <dgm:cxn modelId="{E204A2B9-0CD6-4AD5-800D-83DBEFC9D3EB}" type="presOf" srcId="{186B7178-AD51-4EDC-A949-C07436988908}" destId="{9FFFBB52-6A2D-4C10-89D4-B9245B1A44FA}" srcOrd="1" destOrd="0" presId="urn:microsoft.com/office/officeart/2005/8/layout/hierarchy2"/>
    <dgm:cxn modelId="{4B7617A6-0E8E-4DD3-8516-D1072985559B}" srcId="{C0610A90-4193-4F28-BFDD-D8158495D89C}" destId="{1400FF00-5EE0-44D6-91ED-375D65DFF677}" srcOrd="1" destOrd="0" parTransId="{91289471-81B6-4C18-A843-B79BD73A0042}" sibTransId="{2836C080-0606-4534-833C-1527299D633B}"/>
    <dgm:cxn modelId="{80F16DC5-5BE3-4379-B8F2-4E17E41E95BE}" type="presOf" srcId="{C0610A90-4193-4F28-BFDD-D8158495D89C}" destId="{A9C9F08D-0A5C-4403-8BB3-A757660E0B57}" srcOrd="0" destOrd="0" presId="urn:microsoft.com/office/officeart/2005/8/layout/hierarchy2"/>
    <dgm:cxn modelId="{139C546E-91AF-4CF2-93A4-8BC2C7CACEA3}" type="presOf" srcId="{1400FF00-5EE0-44D6-91ED-375D65DFF677}" destId="{6AFAF6D2-4E4B-4349-B664-0117AA46B362}" srcOrd="0" destOrd="0" presId="urn:microsoft.com/office/officeart/2005/8/layout/hierarchy2"/>
    <dgm:cxn modelId="{3A08E932-71C4-4C91-9236-D979E6064456}" type="presOf" srcId="{047686A9-A733-45CA-8382-1DB0C1C835B0}" destId="{20CEAF1C-116D-4C91-970E-0E1F82B66FF5}" srcOrd="0" destOrd="0" presId="urn:microsoft.com/office/officeart/2005/8/layout/hierarchy2"/>
    <dgm:cxn modelId="{AEF5C537-1E88-4BB3-BDC2-8AFCE3432BC8}" type="presOf" srcId="{38A23C13-5AF0-4114-848E-77CE3D14BA61}" destId="{A34B91ED-827C-4767-9E32-D981925CEA8B}" srcOrd="1" destOrd="0" presId="urn:microsoft.com/office/officeart/2005/8/layout/hierarchy2"/>
    <dgm:cxn modelId="{7B48E86F-CA9B-49C6-9B37-F17C353E7A35}" srcId="{E3F1E315-52A5-4FBE-ABBB-CDF1848B9204}" destId="{8C0233E0-232F-46C8-9C51-B27D79398745}" srcOrd="1" destOrd="0" parTransId="{38A23C13-5AF0-4114-848E-77CE3D14BA61}" sibTransId="{13F05BFD-8D59-4E6C-9B74-E77F42DDC26A}"/>
    <dgm:cxn modelId="{A1D97286-C81C-4858-B21C-B640747D1C73}" type="presOf" srcId="{91289471-81B6-4C18-A843-B79BD73A0042}" destId="{903D11DA-8A4E-40BB-8125-FC8A1F0A4D59}" srcOrd="0" destOrd="0" presId="urn:microsoft.com/office/officeart/2005/8/layout/hierarchy2"/>
    <dgm:cxn modelId="{F0B9FB80-D862-4C9A-9120-8471BC915785}" type="presOf" srcId="{002924CD-4019-4137-A822-18C87D3EE7C9}" destId="{B368FAB8-18F7-4BB2-84DD-FA6033AC473E}" srcOrd="1" destOrd="0" presId="urn:microsoft.com/office/officeart/2005/8/layout/hierarchy2"/>
    <dgm:cxn modelId="{6EC13265-EBD6-4A64-8E3F-7BE776A66233}" type="presOf" srcId="{4C8AF678-3DFF-4A99-A5DC-81F434D8E52B}" destId="{A6DA734C-7A78-4117-B221-A0348FA107B3}" srcOrd="0" destOrd="0" presId="urn:microsoft.com/office/officeart/2005/8/layout/hierarchy2"/>
    <dgm:cxn modelId="{B75B1E9E-56A4-4948-B17B-3BCB73B49074}" type="presOf" srcId="{38A23C13-5AF0-4114-848E-77CE3D14BA61}" destId="{36872125-C758-4215-8FC9-F4F838ADDAC8}" srcOrd="0" destOrd="0" presId="urn:microsoft.com/office/officeart/2005/8/layout/hierarchy2"/>
    <dgm:cxn modelId="{15601117-FDE3-4EAB-A260-D9551FA5CEEB}" type="presOf" srcId="{DC9F2BB9-B6D5-49F8-89C3-610CF6CAE669}" destId="{33CE78F1-6E2F-458D-9D25-4B53BA0515B1}" srcOrd="0" destOrd="0" presId="urn:microsoft.com/office/officeart/2005/8/layout/hierarchy2"/>
    <dgm:cxn modelId="{D8FAF94C-13BA-4889-82E9-04307C604BBB}" type="presOf" srcId="{E3F1E315-52A5-4FBE-ABBB-CDF1848B9204}" destId="{AA88245E-3B25-41FE-85A0-4EDC9C97A9EF}" srcOrd="0" destOrd="0" presId="urn:microsoft.com/office/officeart/2005/8/layout/hierarchy2"/>
    <dgm:cxn modelId="{24B12B8C-FB6D-4485-ABDF-609D90786717}" type="presOf" srcId="{91289471-81B6-4C18-A843-B79BD73A0042}" destId="{238921D1-A68B-47D4-B7F8-70DFF8BE1EA9}" srcOrd="1" destOrd="0" presId="urn:microsoft.com/office/officeart/2005/8/layout/hierarchy2"/>
    <dgm:cxn modelId="{D910B253-B2CA-40C1-A3A7-A35A6BD44714}" type="presOf" srcId="{B6E17693-1CF8-4EA9-932D-73444D5E4BC4}" destId="{0226F13C-BFF0-4C4F-AC40-2D6AE9DD9BBF}" srcOrd="0" destOrd="0" presId="urn:microsoft.com/office/officeart/2005/8/layout/hierarchy2"/>
    <dgm:cxn modelId="{A60B4B1F-76E0-49A1-9BD6-446E1C13D2A2}" type="presOf" srcId="{8E229D50-FC01-452C-8434-D89B27548D9A}" destId="{D3FA0A2C-B7F7-4A8B-B9A1-DB1C06D62F20}" srcOrd="0" destOrd="0" presId="urn:microsoft.com/office/officeart/2005/8/layout/hierarchy2"/>
    <dgm:cxn modelId="{686BD7A2-437F-45B1-A563-9BF021D73205}" type="presOf" srcId="{002924CD-4019-4137-A822-18C87D3EE7C9}" destId="{309217A5-75E3-44D5-8DD4-49C846B1F889}" srcOrd="0" destOrd="0" presId="urn:microsoft.com/office/officeart/2005/8/layout/hierarchy2"/>
    <dgm:cxn modelId="{35E319EA-46CD-47D4-A307-366518CBA389}" type="presParOf" srcId="{D3FA0A2C-B7F7-4A8B-B9A1-DB1C06D62F20}" destId="{05452DBF-BA93-48C7-ABAB-504EF2732C50}" srcOrd="0" destOrd="0" presId="urn:microsoft.com/office/officeart/2005/8/layout/hierarchy2"/>
    <dgm:cxn modelId="{B50E456D-BB2D-43BD-9670-8F890423D754}" type="presParOf" srcId="{05452DBF-BA93-48C7-ABAB-504EF2732C50}" destId="{A9C9F08D-0A5C-4403-8BB3-A757660E0B57}" srcOrd="0" destOrd="0" presId="urn:microsoft.com/office/officeart/2005/8/layout/hierarchy2"/>
    <dgm:cxn modelId="{118CC3BC-208A-4F7A-8E17-8A274A89FD61}" type="presParOf" srcId="{05452DBF-BA93-48C7-ABAB-504EF2732C50}" destId="{FB8434FF-F63C-449C-A806-FEF4B4A5138C}" srcOrd="1" destOrd="0" presId="urn:microsoft.com/office/officeart/2005/8/layout/hierarchy2"/>
    <dgm:cxn modelId="{2B64C1F3-0047-498F-B304-D4964CE55B46}" type="presParOf" srcId="{FB8434FF-F63C-449C-A806-FEF4B4A5138C}" destId="{0226F13C-BFF0-4C4F-AC40-2D6AE9DD9BBF}" srcOrd="0" destOrd="0" presId="urn:microsoft.com/office/officeart/2005/8/layout/hierarchy2"/>
    <dgm:cxn modelId="{E149E063-AB6B-4BDA-874F-3667811B2E9B}" type="presParOf" srcId="{0226F13C-BFF0-4C4F-AC40-2D6AE9DD9BBF}" destId="{5658C34D-1A79-46BE-AB9D-5C740E7061C0}" srcOrd="0" destOrd="0" presId="urn:microsoft.com/office/officeart/2005/8/layout/hierarchy2"/>
    <dgm:cxn modelId="{6557B3B5-FA88-46AC-9C96-D032EFDCDCC9}" type="presParOf" srcId="{FB8434FF-F63C-449C-A806-FEF4B4A5138C}" destId="{0059F626-36DD-4FBA-8B55-610299C6B52D}" srcOrd="1" destOrd="0" presId="urn:microsoft.com/office/officeart/2005/8/layout/hierarchy2"/>
    <dgm:cxn modelId="{7E7DB0F4-79E9-4D1D-8441-4244FA8CAA1F}" type="presParOf" srcId="{0059F626-36DD-4FBA-8B55-610299C6B52D}" destId="{AA88245E-3B25-41FE-85A0-4EDC9C97A9EF}" srcOrd="0" destOrd="0" presId="urn:microsoft.com/office/officeart/2005/8/layout/hierarchy2"/>
    <dgm:cxn modelId="{2F0DEA6B-35DC-437B-A019-BA7CCA3B1C14}" type="presParOf" srcId="{0059F626-36DD-4FBA-8B55-610299C6B52D}" destId="{DDA6D13E-281A-4862-B2B0-034AD3A52CE9}" srcOrd="1" destOrd="0" presId="urn:microsoft.com/office/officeart/2005/8/layout/hierarchy2"/>
    <dgm:cxn modelId="{BEF60E2B-0390-4314-9325-2180267137B1}" type="presParOf" srcId="{DDA6D13E-281A-4862-B2B0-034AD3A52CE9}" destId="{309217A5-75E3-44D5-8DD4-49C846B1F889}" srcOrd="0" destOrd="0" presId="urn:microsoft.com/office/officeart/2005/8/layout/hierarchy2"/>
    <dgm:cxn modelId="{EAB76ED0-9324-47CC-B29F-E5EE5233A4E6}" type="presParOf" srcId="{309217A5-75E3-44D5-8DD4-49C846B1F889}" destId="{B368FAB8-18F7-4BB2-84DD-FA6033AC473E}" srcOrd="0" destOrd="0" presId="urn:microsoft.com/office/officeart/2005/8/layout/hierarchy2"/>
    <dgm:cxn modelId="{FB0FBE01-7F77-4886-A7B8-A7AEB50B3585}" type="presParOf" srcId="{DDA6D13E-281A-4862-B2B0-034AD3A52CE9}" destId="{A7466B0E-9BA1-4AA3-B1EF-848E003AD708}" srcOrd="1" destOrd="0" presId="urn:microsoft.com/office/officeart/2005/8/layout/hierarchy2"/>
    <dgm:cxn modelId="{B4BAE827-79DD-4238-B6CB-5107AF024675}" type="presParOf" srcId="{A7466B0E-9BA1-4AA3-B1EF-848E003AD708}" destId="{E49B9CE4-929F-45B4-8719-3EFDD45D3A9B}" srcOrd="0" destOrd="0" presId="urn:microsoft.com/office/officeart/2005/8/layout/hierarchy2"/>
    <dgm:cxn modelId="{C7A4334E-19D6-4235-92C9-48B9EB46F07D}" type="presParOf" srcId="{A7466B0E-9BA1-4AA3-B1EF-848E003AD708}" destId="{1716F0EB-0608-4BA3-91B6-04B13B510CC5}" srcOrd="1" destOrd="0" presId="urn:microsoft.com/office/officeart/2005/8/layout/hierarchy2"/>
    <dgm:cxn modelId="{FE3560CF-1143-4574-887E-835153B9AE7D}" type="presParOf" srcId="{DDA6D13E-281A-4862-B2B0-034AD3A52CE9}" destId="{36872125-C758-4215-8FC9-F4F838ADDAC8}" srcOrd="2" destOrd="0" presId="urn:microsoft.com/office/officeart/2005/8/layout/hierarchy2"/>
    <dgm:cxn modelId="{EF8B5F86-5D1B-4EAC-B924-99FF8BDE89A5}" type="presParOf" srcId="{36872125-C758-4215-8FC9-F4F838ADDAC8}" destId="{A34B91ED-827C-4767-9E32-D981925CEA8B}" srcOrd="0" destOrd="0" presId="urn:microsoft.com/office/officeart/2005/8/layout/hierarchy2"/>
    <dgm:cxn modelId="{BE5AC4FC-7E1D-432F-80AC-787D1CF240FD}" type="presParOf" srcId="{DDA6D13E-281A-4862-B2B0-034AD3A52CE9}" destId="{06DA1573-4BDA-4646-AFE4-3CD17F37702D}" srcOrd="3" destOrd="0" presId="urn:microsoft.com/office/officeart/2005/8/layout/hierarchy2"/>
    <dgm:cxn modelId="{1C07750A-F417-4F13-A763-6B8144F51531}" type="presParOf" srcId="{06DA1573-4BDA-4646-AFE4-3CD17F37702D}" destId="{A5016188-8EFD-4A6A-B5DC-FECDB93C5BB9}" srcOrd="0" destOrd="0" presId="urn:microsoft.com/office/officeart/2005/8/layout/hierarchy2"/>
    <dgm:cxn modelId="{408A25BE-7FDD-4323-8407-1966F5F78957}" type="presParOf" srcId="{06DA1573-4BDA-4646-AFE4-3CD17F37702D}" destId="{87128F3D-0386-41D7-A18E-490AA60517C3}" srcOrd="1" destOrd="0" presId="urn:microsoft.com/office/officeart/2005/8/layout/hierarchy2"/>
    <dgm:cxn modelId="{E6BD34D7-B7E8-440F-A594-BEC34B8B147A}" type="presParOf" srcId="{FB8434FF-F63C-449C-A806-FEF4B4A5138C}" destId="{903D11DA-8A4E-40BB-8125-FC8A1F0A4D59}" srcOrd="2" destOrd="0" presId="urn:microsoft.com/office/officeart/2005/8/layout/hierarchy2"/>
    <dgm:cxn modelId="{95C63C32-C31F-4111-99F2-0833A71FC3EF}" type="presParOf" srcId="{903D11DA-8A4E-40BB-8125-FC8A1F0A4D59}" destId="{238921D1-A68B-47D4-B7F8-70DFF8BE1EA9}" srcOrd="0" destOrd="0" presId="urn:microsoft.com/office/officeart/2005/8/layout/hierarchy2"/>
    <dgm:cxn modelId="{C59F96D2-EFCC-48F6-83D2-9D5015517C5A}" type="presParOf" srcId="{FB8434FF-F63C-449C-A806-FEF4B4A5138C}" destId="{ABB1723F-915C-44CD-8E9C-5C16B71B19F0}" srcOrd="3" destOrd="0" presId="urn:microsoft.com/office/officeart/2005/8/layout/hierarchy2"/>
    <dgm:cxn modelId="{850B7C66-0188-49D7-AC8B-5957AEB67023}" type="presParOf" srcId="{ABB1723F-915C-44CD-8E9C-5C16B71B19F0}" destId="{6AFAF6D2-4E4B-4349-B664-0117AA46B362}" srcOrd="0" destOrd="0" presId="urn:microsoft.com/office/officeart/2005/8/layout/hierarchy2"/>
    <dgm:cxn modelId="{4798DB52-2FCE-485B-B377-104E95CD83E0}" type="presParOf" srcId="{ABB1723F-915C-44CD-8E9C-5C16B71B19F0}" destId="{B0FAEAB8-5B64-4433-9333-B00C2FB05A07}" srcOrd="1" destOrd="0" presId="urn:microsoft.com/office/officeart/2005/8/layout/hierarchy2"/>
    <dgm:cxn modelId="{4C8B5998-743D-4290-A6E9-E5FB98E57450}" type="presParOf" srcId="{B0FAEAB8-5B64-4433-9333-B00C2FB05A07}" destId="{21769875-6722-45D3-A971-FCBA7139AD21}" srcOrd="0" destOrd="0" presId="urn:microsoft.com/office/officeart/2005/8/layout/hierarchy2"/>
    <dgm:cxn modelId="{6318296F-84B8-40BA-9F7B-E48A00732A61}" type="presParOf" srcId="{21769875-6722-45D3-A971-FCBA7139AD21}" destId="{9FFFBB52-6A2D-4C10-89D4-B9245B1A44FA}" srcOrd="0" destOrd="0" presId="urn:microsoft.com/office/officeart/2005/8/layout/hierarchy2"/>
    <dgm:cxn modelId="{3CEA4880-42FB-45DF-993D-63D0AC500925}" type="presParOf" srcId="{B0FAEAB8-5B64-4433-9333-B00C2FB05A07}" destId="{29562E86-889C-48CC-8732-E5A2475CE89F}" srcOrd="1" destOrd="0" presId="urn:microsoft.com/office/officeart/2005/8/layout/hierarchy2"/>
    <dgm:cxn modelId="{3439626C-211B-4E67-A4F9-6F94E5E1890B}" type="presParOf" srcId="{29562E86-889C-48CC-8732-E5A2475CE89F}" destId="{20CEAF1C-116D-4C91-970E-0E1F82B66FF5}" srcOrd="0" destOrd="0" presId="urn:microsoft.com/office/officeart/2005/8/layout/hierarchy2"/>
    <dgm:cxn modelId="{80C7EDCB-438C-4DA4-AB55-D1FCAAB3AB1F}" type="presParOf" srcId="{29562E86-889C-48CC-8732-E5A2475CE89F}" destId="{2844A0F3-DDF0-47EA-A41F-DD5A65354E82}" srcOrd="1" destOrd="0" presId="urn:microsoft.com/office/officeart/2005/8/layout/hierarchy2"/>
    <dgm:cxn modelId="{D19FACE4-E1A9-4247-AA0E-0360A8AA7AFF}" type="presParOf" srcId="{B0FAEAB8-5B64-4433-9333-B00C2FB05A07}" destId="{33CE78F1-6E2F-458D-9D25-4B53BA0515B1}" srcOrd="2" destOrd="0" presId="urn:microsoft.com/office/officeart/2005/8/layout/hierarchy2"/>
    <dgm:cxn modelId="{E0F6AC62-73FC-4F52-BD11-C7DAC26D1C41}" type="presParOf" srcId="{33CE78F1-6E2F-458D-9D25-4B53BA0515B1}" destId="{8E0F0D4C-5EF0-4AEB-AC1F-7542A3C0D769}" srcOrd="0" destOrd="0" presId="urn:microsoft.com/office/officeart/2005/8/layout/hierarchy2"/>
    <dgm:cxn modelId="{8744557D-C013-43CD-8016-7B9FF2EC44ED}" type="presParOf" srcId="{B0FAEAB8-5B64-4433-9333-B00C2FB05A07}" destId="{5CB15EDB-3F57-401F-BE3C-1D2B699C3C7C}" srcOrd="3" destOrd="0" presId="urn:microsoft.com/office/officeart/2005/8/layout/hierarchy2"/>
    <dgm:cxn modelId="{D48BF2DA-D76C-41B4-9B20-82025FDF5CCC}" type="presParOf" srcId="{5CB15EDB-3F57-401F-BE3C-1D2B699C3C7C}" destId="{A6DA734C-7A78-4117-B221-A0348FA107B3}" srcOrd="0" destOrd="0" presId="urn:microsoft.com/office/officeart/2005/8/layout/hierarchy2"/>
    <dgm:cxn modelId="{9F6E882A-0F93-4899-A5F0-F1DE76CFD12E}" type="presParOf" srcId="{5CB15EDB-3F57-401F-BE3C-1D2B699C3C7C}" destId="{D6AADFA6-46BD-4078-BC54-738D03B1BF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29D50-FC01-452C-8434-D89B27548D9A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C0610A90-4193-4F28-BFDD-D8158495D89C}">
      <dgm:prSet phldrT="[Text]" custT="1"/>
      <dgm:spPr/>
      <dgm:t>
        <a:bodyPr/>
        <a:lstStyle/>
        <a:p>
          <a:r>
            <a:rPr lang="en-GB" sz="1800" b="1" smtClean="0">
              <a:latin typeface="Century Gothic" panose="020B0502020202020204" pitchFamily="34" charset="0"/>
            </a:rPr>
            <a:t>History and Development</a:t>
          </a:r>
        </a:p>
        <a:p>
          <a:r>
            <a:rPr lang="en-GB" sz="1800" b="1" smtClean="0">
              <a:latin typeface="Century Gothic" panose="020B0502020202020204" pitchFamily="34" charset="0"/>
            </a:rPr>
            <a:t>Unit</a:t>
          </a:r>
          <a:endParaRPr lang="en-GB" sz="1800" b="1" dirty="0">
            <a:latin typeface="Century Gothic" panose="020B0502020202020204" pitchFamily="34" charset="0"/>
          </a:endParaRPr>
        </a:p>
      </dgm:t>
    </dgm:pt>
    <dgm:pt modelId="{7CA7560D-7DD8-4109-B3A8-90A5DD1D2B8B}" type="parTrans" cxnId="{02F6E495-CDA1-47F8-80F4-4C6C76DEBBE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C748FC96-8E22-4F1C-87BC-BD4F3B6AE751}" type="sibTrans" cxnId="{02F6E495-CDA1-47F8-80F4-4C6C76DEBBE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E3F1E315-52A5-4FBE-ABBB-CDF1848B9204}">
      <dgm:prSet phldrT="[Text]" custT="1"/>
      <dgm:spPr/>
      <dgm:t>
        <a:bodyPr/>
        <a:lstStyle/>
        <a:p>
          <a:r>
            <a:rPr lang="en-GB" sz="2400" b="1" smtClean="0">
              <a:latin typeface="Century Gothic" panose="020B0502020202020204" pitchFamily="34" charset="0"/>
              <a:cs typeface="Arial" panose="020B0604020202020204" pitchFamily="34" charset="0"/>
            </a:rPr>
            <a:t>Outcome 1</a:t>
          </a:r>
          <a:endParaRPr lang="en-GB" sz="2400" b="1" dirty="0">
            <a:latin typeface="Century Gothic" panose="020B0502020202020204" pitchFamily="34" charset="0"/>
          </a:endParaRPr>
        </a:p>
      </dgm:t>
    </dgm:pt>
    <dgm:pt modelId="{B6E17693-1CF8-4EA9-932D-73444D5E4BC4}" type="parTrans" cxnId="{045E95CC-C0D0-4F3C-8417-D2457E7039B1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C1D45A8-A16B-4F83-80A1-9A127E9E8B1B}" type="sibTrans" cxnId="{045E95CC-C0D0-4F3C-8417-D2457E7039B1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ED0F584-3D6E-4858-A677-F02665D41F0C}">
      <dgm:prSet phldrT="[Text]" custT="1"/>
      <dgm:spPr/>
      <dgm:t>
        <a:bodyPr/>
        <a:lstStyle/>
        <a:p>
          <a:r>
            <a:rPr lang="en-GB" sz="1400" dirty="0" smtClean="0">
              <a:latin typeface="Century Gothic" panose="020B0502020202020204" pitchFamily="34" charset="0"/>
            </a:rPr>
            <a:t>Level 3       </a:t>
          </a:r>
        </a:p>
        <a:p>
          <a:r>
            <a:rPr lang="en-GB" sz="1400" b="1" dirty="0" smtClean="0">
              <a:latin typeface="Century Gothic" panose="020B0502020202020204" pitchFamily="34" charset="0"/>
            </a:rPr>
            <a:t>Describe features that have helped to shape the contemporary Scots language</a:t>
          </a:r>
          <a:endParaRPr lang="en-GB" sz="1400" b="1" dirty="0">
            <a:latin typeface="Century Gothic" panose="020B0502020202020204" pitchFamily="34" charset="0"/>
          </a:endParaRPr>
        </a:p>
      </dgm:t>
    </dgm:pt>
    <dgm:pt modelId="{002924CD-4019-4137-A822-18C87D3EE7C9}" type="parTrans" cxnId="{D736605B-50D6-410B-A057-2652E2819A4F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39DD00F-B189-4224-AA09-D18C76133A45}" type="sibTrans" cxnId="{D736605B-50D6-410B-A057-2652E2819A4F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C0233E0-232F-46C8-9C51-B27D79398745}">
      <dgm:prSet phldrT="[Text]" custT="1"/>
      <dgm:spPr/>
      <dgm:t>
        <a:bodyPr/>
        <a:lstStyle/>
        <a:p>
          <a:r>
            <a:rPr lang="en-GB" sz="1400" dirty="0" smtClean="0">
              <a:latin typeface="Century Gothic" panose="020B0502020202020204" pitchFamily="34" charset="0"/>
            </a:rPr>
            <a:t>Level 6                </a:t>
          </a:r>
        </a:p>
        <a:p>
          <a:r>
            <a:rPr lang="en-GB" sz="1400" b="1" dirty="0" smtClean="0">
              <a:latin typeface="Century Gothic" panose="020B0502020202020204" pitchFamily="34" charset="0"/>
            </a:rPr>
            <a:t>Analyse features that have helped to shape the contemporary Scots language</a:t>
          </a:r>
          <a:endParaRPr lang="en-GB" sz="1400" b="1" dirty="0">
            <a:latin typeface="Century Gothic" panose="020B0502020202020204" pitchFamily="34" charset="0"/>
          </a:endParaRPr>
        </a:p>
      </dgm:t>
    </dgm:pt>
    <dgm:pt modelId="{38A23C13-5AF0-4114-848E-77CE3D14BA61}" type="parTrans" cxnId="{7B48E86F-CA9B-49C6-9B37-F17C353E7A35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13F05BFD-8D59-4E6C-9B74-E77F42DDC26A}" type="sibTrans" cxnId="{7B48E86F-CA9B-49C6-9B37-F17C353E7A35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1400FF00-5EE0-44D6-91ED-375D65DFF677}">
      <dgm:prSet custT="1"/>
      <dgm:spPr/>
      <dgm:t>
        <a:bodyPr/>
        <a:lstStyle/>
        <a:p>
          <a:r>
            <a:rPr lang="en-GB" sz="2400" b="1" smtClean="0">
              <a:latin typeface="Century Gothic" panose="020B0502020202020204" pitchFamily="34" charset="0"/>
            </a:rPr>
            <a:t>Outcome 2</a:t>
          </a:r>
          <a:endParaRPr lang="en-GB" sz="2400" b="1" dirty="0" smtClean="0">
            <a:latin typeface="Century Gothic" panose="020B0502020202020204" pitchFamily="34" charset="0"/>
          </a:endParaRPr>
        </a:p>
      </dgm:t>
    </dgm:pt>
    <dgm:pt modelId="{91289471-81B6-4C18-A843-B79BD73A0042}" type="parTrans" cxnId="{4B7617A6-0E8E-4DD3-8516-D1072985559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836C080-0606-4534-833C-1527299D633B}" type="sibTrans" cxnId="{4B7617A6-0E8E-4DD3-8516-D1072985559B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047686A9-A733-45CA-8382-1DB0C1C835B0}">
      <dgm:prSet custT="1"/>
      <dgm:spPr/>
      <dgm:t>
        <a:bodyPr/>
        <a:lstStyle/>
        <a:p>
          <a:endParaRPr lang="en-GB" sz="1400" b="0" i="0" dirty="0" smtClean="0">
            <a:latin typeface="Century Gothic" panose="020B0502020202020204" pitchFamily="34" charset="0"/>
          </a:endParaRPr>
        </a:p>
        <a:p>
          <a:r>
            <a:rPr lang="en-GB" sz="1400" b="0" i="0" dirty="0" smtClean="0">
              <a:latin typeface="Century Gothic" panose="020B0502020202020204" pitchFamily="34" charset="0"/>
            </a:rPr>
            <a:t>Level 3 </a:t>
          </a:r>
        </a:p>
        <a:p>
          <a:r>
            <a:rPr lang="en-GB" sz="1400" b="1" i="0" dirty="0" smtClean="0">
              <a:latin typeface="Century Gothic" panose="020B0502020202020204" pitchFamily="34" charset="0"/>
            </a:rPr>
            <a:t>Describe the relationship between the contemporary Scots language and other languages </a:t>
          </a:r>
        </a:p>
        <a:p>
          <a:endParaRPr lang="en-GB" sz="1400" b="1" dirty="0" smtClean="0">
            <a:latin typeface="Century Gothic" panose="020B0502020202020204" pitchFamily="34" charset="0"/>
          </a:endParaRPr>
        </a:p>
      </dgm:t>
    </dgm:pt>
    <dgm:pt modelId="{186B7178-AD51-4EDC-A949-C07436988908}" type="parTrans" cxnId="{45A8068C-EA5F-433B-988D-9AC66A4D994C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6E78EE8-3CF0-408A-98A4-1B5328925435}" type="sibTrans" cxnId="{45A8068C-EA5F-433B-988D-9AC66A4D994C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C8AF678-3DFF-4A99-A5DC-81F434D8E52B}">
      <dgm:prSet custT="1"/>
      <dgm:spPr/>
      <dgm:t>
        <a:bodyPr/>
        <a:lstStyle/>
        <a:p>
          <a:r>
            <a:rPr lang="en-GB" sz="1400" dirty="0" smtClean="0">
              <a:latin typeface="Century Gothic" panose="020B0502020202020204" pitchFamily="34" charset="0"/>
            </a:rPr>
            <a:t>Level 6 </a:t>
          </a:r>
        </a:p>
        <a:p>
          <a:r>
            <a:rPr lang="en-GB" sz="1400" b="1" dirty="0" smtClean="0">
              <a:latin typeface="Century Gothic" panose="020B0502020202020204" pitchFamily="34" charset="0"/>
            </a:rPr>
            <a:t>Analyse features of the contemporary Scots language</a:t>
          </a:r>
        </a:p>
      </dgm:t>
    </dgm:pt>
    <dgm:pt modelId="{DC9F2BB9-B6D5-49F8-89C3-610CF6CAE669}" type="parTrans" cxnId="{985D011D-A109-427A-B909-42D61D2ADDB6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2814886-52E2-4913-A29A-953048251626}" type="sibTrans" cxnId="{985D011D-A109-427A-B909-42D61D2ADDB6}">
      <dgm:prSet/>
      <dgm:spPr/>
      <dgm:t>
        <a:bodyPr/>
        <a:lstStyle/>
        <a:p>
          <a:endParaRPr lang="en-GB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D3FA0A2C-B7F7-4A8B-B9A1-DB1C06D62F20}" type="pres">
      <dgm:prSet presAssocID="{8E229D50-FC01-452C-8434-D89B27548D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5452DBF-BA93-48C7-ABAB-504EF2732C50}" type="pres">
      <dgm:prSet presAssocID="{C0610A90-4193-4F28-BFDD-D8158495D89C}" presName="root1" presStyleCnt="0"/>
      <dgm:spPr/>
    </dgm:pt>
    <dgm:pt modelId="{A9C9F08D-0A5C-4403-8BB3-A757660E0B57}" type="pres">
      <dgm:prSet presAssocID="{C0610A90-4193-4F28-BFDD-D8158495D89C}" presName="LevelOneTextNode" presStyleLbl="node0" presStyleIdx="0" presStyleCnt="1" custScaleY="182318" custLinFactNeighborX="13895" custLinFactNeighborY="-34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B8434FF-F63C-449C-A806-FEF4B4A5138C}" type="pres">
      <dgm:prSet presAssocID="{C0610A90-4193-4F28-BFDD-D8158495D89C}" presName="level2hierChild" presStyleCnt="0"/>
      <dgm:spPr/>
    </dgm:pt>
    <dgm:pt modelId="{0226F13C-BFF0-4C4F-AC40-2D6AE9DD9BBF}" type="pres">
      <dgm:prSet presAssocID="{B6E17693-1CF8-4EA9-932D-73444D5E4BC4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5658C34D-1A79-46BE-AB9D-5C740E7061C0}" type="pres">
      <dgm:prSet presAssocID="{B6E17693-1CF8-4EA9-932D-73444D5E4BC4}" presName="connTx" presStyleLbl="parChTrans1D2" presStyleIdx="0" presStyleCnt="2"/>
      <dgm:spPr/>
      <dgm:t>
        <a:bodyPr/>
        <a:lstStyle/>
        <a:p>
          <a:endParaRPr lang="en-GB"/>
        </a:p>
      </dgm:t>
    </dgm:pt>
    <dgm:pt modelId="{0059F626-36DD-4FBA-8B55-610299C6B52D}" type="pres">
      <dgm:prSet presAssocID="{E3F1E315-52A5-4FBE-ABBB-CDF1848B9204}" presName="root2" presStyleCnt="0"/>
      <dgm:spPr/>
    </dgm:pt>
    <dgm:pt modelId="{AA88245E-3B25-41FE-85A0-4EDC9C97A9EF}" type="pres">
      <dgm:prSet presAssocID="{E3F1E315-52A5-4FBE-ABBB-CDF1848B9204}" presName="LevelTwoTextNode" presStyleLbl="node2" presStyleIdx="0" presStyleCnt="2" custLinFactNeighborX="-12280" custLinFactNeighborY="40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DA6D13E-281A-4862-B2B0-034AD3A52CE9}" type="pres">
      <dgm:prSet presAssocID="{E3F1E315-52A5-4FBE-ABBB-CDF1848B9204}" presName="level3hierChild" presStyleCnt="0"/>
      <dgm:spPr/>
    </dgm:pt>
    <dgm:pt modelId="{309217A5-75E3-44D5-8DD4-49C846B1F889}" type="pres">
      <dgm:prSet presAssocID="{002924CD-4019-4137-A822-18C87D3EE7C9}" presName="conn2-1" presStyleLbl="parChTrans1D3" presStyleIdx="0" presStyleCnt="4"/>
      <dgm:spPr/>
      <dgm:t>
        <a:bodyPr/>
        <a:lstStyle/>
        <a:p>
          <a:endParaRPr lang="en-GB"/>
        </a:p>
      </dgm:t>
    </dgm:pt>
    <dgm:pt modelId="{B368FAB8-18F7-4BB2-84DD-FA6033AC473E}" type="pres">
      <dgm:prSet presAssocID="{002924CD-4019-4137-A822-18C87D3EE7C9}" presName="connTx" presStyleLbl="parChTrans1D3" presStyleIdx="0" presStyleCnt="4"/>
      <dgm:spPr/>
      <dgm:t>
        <a:bodyPr/>
        <a:lstStyle/>
        <a:p>
          <a:endParaRPr lang="en-GB"/>
        </a:p>
      </dgm:t>
    </dgm:pt>
    <dgm:pt modelId="{A7466B0E-9BA1-4AA3-B1EF-848E003AD708}" type="pres">
      <dgm:prSet presAssocID="{7ED0F584-3D6E-4858-A677-F02665D41F0C}" presName="root2" presStyleCnt="0"/>
      <dgm:spPr/>
    </dgm:pt>
    <dgm:pt modelId="{E49B9CE4-929F-45B4-8719-3EFDD45D3A9B}" type="pres">
      <dgm:prSet presAssocID="{7ED0F584-3D6E-4858-A677-F02665D41F0C}" presName="LevelTwoTextNode" presStyleLbl="node3" presStyleIdx="0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16F0EB-0608-4BA3-91B6-04B13B510CC5}" type="pres">
      <dgm:prSet presAssocID="{7ED0F584-3D6E-4858-A677-F02665D41F0C}" presName="level3hierChild" presStyleCnt="0"/>
      <dgm:spPr/>
    </dgm:pt>
    <dgm:pt modelId="{36872125-C758-4215-8FC9-F4F838ADDAC8}" type="pres">
      <dgm:prSet presAssocID="{38A23C13-5AF0-4114-848E-77CE3D14BA61}" presName="conn2-1" presStyleLbl="parChTrans1D3" presStyleIdx="1" presStyleCnt="4"/>
      <dgm:spPr/>
      <dgm:t>
        <a:bodyPr/>
        <a:lstStyle/>
        <a:p>
          <a:endParaRPr lang="en-GB"/>
        </a:p>
      </dgm:t>
    </dgm:pt>
    <dgm:pt modelId="{A34B91ED-827C-4767-9E32-D981925CEA8B}" type="pres">
      <dgm:prSet presAssocID="{38A23C13-5AF0-4114-848E-77CE3D14BA61}" presName="connTx" presStyleLbl="parChTrans1D3" presStyleIdx="1" presStyleCnt="4"/>
      <dgm:spPr/>
      <dgm:t>
        <a:bodyPr/>
        <a:lstStyle/>
        <a:p>
          <a:endParaRPr lang="en-GB"/>
        </a:p>
      </dgm:t>
    </dgm:pt>
    <dgm:pt modelId="{06DA1573-4BDA-4646-AFE4-3CD17F37702D}" type="pres">
      <dgm:prSet presAssocID="{8C0233E0-232F-46C8-9C51-B27D79398745}" presName="root2" presStyleCnt="0"/>
      <dgm:spPr/>
    </dgm:pt>
    <dgm:pt modelId="{A5016188-8EFD-4A6A-B5DC-FECDB93C5BB9}" type="pres">
      <dgm:prSet presAssocID="{8C0233E0-232F-46C8-9C51-B27D79398745}" presName="LevelTwoTextNode" presStyleLbl="node3" presStyleIdx="1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7128F3D-0386-41D7-A18E-490AA60517C3}" type="pres">
      <dgm:prSet presAssocID="{8C0233E0-232F-46C8-9C51-B27D79398745}" presName="level3hierChild" presStyleCnt="0"/>
      <dgm:spPr/>
    </dgm:pt>
    <dgm:pt modelId="{903D11DA-8A4E-40BB-8125-FC8A1F0A4D59}" type="pres">
      <dgm:prSet presAssocID="{91289471-81B6-4C18-A843-B79BD73A0042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238921D1-A68B-47D4-B7F8-70DFF8BE1EA9}" type="pres">
      <dgm:prSet presAssocID="{91289471-81B6-4C18-A843-B79BD73A004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ABB1723F-915C-44CD-8E9C-5C16B71B19F0}" type="pres">
      <dgm:prSet presAssocID="{1400FF00-5EE0-44D6-91ED-375D65DFF677}" presName="root2" presStyleCnt="0"/>
      <dgm:spPr/>
    </dgm:pt>
    <dgm:pt modelId="{6AFAF6D2-4E4B-4349-B664-0117AA46B362}" type="pres">
      <dgm:prSet presAssocID="{1400FF00-5EE0-44D6-91ED-375D65DFF677}" presName="LevelTwoTextNode" presStyleLbl="node2" presStyleIdx="1" presStyleCnt="2" custLinFactNeighborX="-12801" custLinFactNeighborY="-29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0FAEAB8-5B64-4433-9333-B00C2FB05A07}" type="pres">
      <dgm:prSet presAssocID="{1400FF00-5EE0-44D6-91ED-375D65DFF677}" presName="level3hierChild" presStyleCnt="0"/>
      <dgm:spPr/>
    </dgm:pt>
    <dgm:pt modelId="{21769875-6722-45D3-A971-FCBA7139AD21}" type="pres">
      <dgm:prSet presAssocID="{186B7178-AD51-4EDC-A949-C07436988908}" presName="conn2-1" presStyleLbl="parChTrans1D3" presStyleIdx="2" presStyleCnt="4"/>
      <dgm:spPr/>
      <dgm:t>
        <a:bodyPr/>
        <a:lstStyle/>
        <a:p>
          <a:endParaRPr lang="en-GB"/>
        </a:p>
      </dgm:t>
    </dgm:pt>
    <dgm:pt modelId="{9FFFBB52-6A2D-4C10-89D4-B9245B1A44FA}" type="pres">
      <dgm:prSet presAssocID="{186B7178-AD51-4EDC-A949-C07436988908}" presName="connTx" presStyleLbl="parChTrans1D3" presStyleIdx="2" presStyleCnt="4"/>
      <dgm:spPr/>
      <dgm:t>
        <a:bodyPr/>
        <a:lstStyle/>
        <a:p>
          <a:endParaRPr lang="en-GB"/>
        </a:p>
      </dgm:t>
    </dgm:pt>
    <dgm:pt modelId="{29562E86-889C-48CC-8732-E5A2475CE89F}" type="pres">
      <dgm:prSet presAssocID="{047686A9-A733-45CA-8382-1DB0C1C835B0}" presName="root2" presStyleCnt="0"/>
      <dgm:spPr/>
    </dgm:pt>
    <dgm:pt modelId="{20CEAF1C-116D-4C91-970E-0E1F82B66FF5}" type="pres">
      <dgm:prSet presAssocID="{047686A9-A733-45CA-8382-1DB0C1C835B0}" presName="LevelTwoTextNode" presStyleLbl="node3" presStyleIdx="2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844A0F3-DDF0-47EA-A41F-DD5A65354E82}" type="pres">
      <dgm:prSet presAssocID="{047686A9-A733-45CA-8382-1DB0C1C835B0}" presName="level3hierChild" presStyleCnt="0"/>
      <dgm:spPr/>
    </dgm:pt>
    <dgm:pt modelId="{33CE78F1-6E2F-458D-9D25-4B53BA0515B1}" type="pres">
      <dgm:prSet presAssocID="{DC9F2BB9-B6D5-49F8-89C3-610CF6CAE669}" presName="conn2-1" presStyleLbl="parChTrans1D3" presStyleIdx="3" presStyleCnt="4"/>
      <dgm:spPr/>
      <dgm:t>
        <a:bodyPr/>
        <a:lstStyle/>
        <a:p>
          <a:endParaRPr lang="en-GB"/>
        </a:p>
      </dgm:t>
    </dgm:pt>
    <dgm:pt modelId="{8E0F0D4C-5EF0-4AEB-AC1F-7542A3C0D769}" type="pres">
      <dgm:prSet presAssocID="{DC9F2BB9-B6D5-49F8-89C3-610CF6CAE669}" presName="connTx" presStyleLbl="parChTrans1D3" presStyleIdx="3" presStyleCnt="4"/>
      <dgm:spPr/>
      <dgm:t>
        <a:bodyPr/>
        <a:lstStyle/>
        <a:p>
          <a:endParaRPr lang="en-GB"/>
        </a:p>
      </dgm:t>
    </dgm:pt>
    <dgm:pt modelId="{5CB15EDB-3F57-401F-BE3C-1D2B699C3C7C}" type="pres">
      <dgm:prSet presAssocID="{4C8AF678-3DFF-4A99-A5DC-81F434D8E52B}" presName="root2" presStyleCnt="0"/>
      <dgm:spPr/>
    </dgm:pt>
    <dgm:pt modelId="{A6DA734C-7A78-4117-B221-A0348FA107B3}" type="pres">
      <dgm:prSet presAssocID="{4C8AF678-3DFF-4A99-A5DC-81F434D8E52B}" presName="LevelTwoTextNode" presStyleLbl="node3" presStyleIdx="3" presStyleCnt="4" custScaleX="16445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6AADFA6-46BD-4078-BC54-738D03B1BFBC}" type="pres">
      <dgm:prSet presAssocID="{4C8AF678-3DFF-4A99-A5DC-81F434D8E52B}" presName="level3hierChild" presStyleCnt="0"/>
      <dgm:spPr/>
    </dgm:pt>
  </dgm:ptLst>
  <dgm:cxnLst>
    <dgm:cxn modelId="{D6636275-61A2-42B7-8E09-336D5C4356CE}" type="presOf" srcId="{002924CD-4019-4137-A822-18C87D3EE7C9}" destId="{309217A5-75E3-44D5-8DD4-49C846B1F889}" srcOrd="0" destOrd="0" presId="urn:microsoft.com/office/officeart/2005/8/layout/hierarchy2"/>
    <dgm:cxn modelId="{F95DDB91-E1A0-4088-8443-91073E91C01B}" type="presOf" srcId="{B6E17693-1CF8-4EA9-932D-73444D5E4BC4}" destId="{5658C34D-1A79-46BE-AB9D-5C740E7061C0}" srcOrd="1" destOrd="0" presId="urn:microsoft.com/office/officeart/2005/8/layout/hierarchy2"/>
    <dgm:cxn modelId="{45A8068C-EA5F-433B-988D-9AC66A4D994C}" srcId="{1400FF00-5EE0-44D6-91ED-375D65DFF677}" destId="{047686A9-A733-45CA-8382-1DB0C1C835B0}" srcOrd="0" destOrd="0" parTransId="{186B7178-AD51-4EDC-A949-C07436988908}" sibTransId="{76E78EE8-3CF0-408A-98A4-1B5328925435}"/>
    <dgm:cxn modelId="{E87D770F-23B6-44CD-B852-C182240DE7AE}" type="presOf" srcId="{91289471-81B6-4C18-A843-B79BD73A0042}" destId="{238921D1-A68B-47D4-B7F8-70DFF8BE1EA9}" srcOrd="1" destOrd="0" presId="urn:microsoft.com/office/officeart/2005/8/layout/hierarchy2"/>
    <dgm:cxn modelId="{985D011D-A109-427A-B909-42D61D2ADDB6}" srcId="{1400FF00-5EE0-44D6-91ED-375D65DFF677}" destId="{4C8AF678-3DFF-4A99-A5DC-81F434D8E52B}" srcOrd="1" destOrd="0" parTransId="{DC9F2BB9-B6D5-49F8-89C3-610CF6CAE669}" sibTransId="{82814886-52E2-4913-A29A-953048251626}"/>
    <dgm:cxn modelId="{C322756C-E13B-4978-84E1-84FCC86919F2}" type="presOf" srcId="{DC9F2BB9-B6D5-49F8-89C3-610CF6CAE669}" destId="{33CE78F1-6E2F-458D-9D25-4B53BA0515B1}" srcOrd="0" destOrd="0" presId="urn:microsoft.com/office/officeart/2005/8/layout/hierarchy2"/>
    <dgm:cxn modelId="{5995F57B-7B17-4A94-B6CD-442B68BBE5A0}" type="presOf" srcId="{38A23C13-5AF0-4114-848E-77CE3D14BA61}" destId="{A34B91ED-827C-4767-9E32-D981925CEA8B}" srcOrd="1" destOrd="0" presId="urn:microsoft.com/office/officeart/2005/8/layout/hierarchy2"/>
    <dgm:cxn modelId="{990D11E9-BFB9-4CD2-9B11-C00B189080FE}" type="presOf" srcId="{91289471-81B6-4C18-A843-B79BD73A0042}" destId="{903D11DA-8A4E-40BB-8125-FC8A1F0A4D59}" srcOrd="0" destOrd="0" presId="urn:microsoft.com/office/officeart/2005/8/layout/hierarchy2"/>
    <dgm:cxn modelId="{02F6E495-CDA1-47F8-80F4-4C6C76DEBBEB}" srcId="{8E229D50-FC01-452C-8434-D89B27548D9A}" destId="{C0610A90-4193-4F28-BFDD-D8158495D89C}" srcOrd="0" destOrd="0" parTransId="{7CA7560D-7DD8-4109-B3A8-90A5DD1D2B8B}" sibTransId="{C748FC96-8E22-4F1C-87BC-BD4F3B6AE751}"/>
    <dgm:cxn modelId="{F2A785D2-0896-4FBD-8D3D-48434146D997}" type="presOf" srcId="{E3F1E315-52A5-4FBE-ABBB-CDF1848B9204}" destId="{AA88245E-3B25-41FE-85A0-4EDC9C97A9EF}" srcOrd="0" destOrd="0" presId="urn:microsoft.com/office/officeart/2005/8/layout/hierarchy2"/>
    <dgm:cxn modelId="{77008D7B-09E5-4E90-8379-7470B3B69D50}" type="presOf" srcId="{38A23C13-5AF0-4114-848E-77CE3D14BA61}" destId="{36872125-C758-4215-8FC9-F4F838ADDAC8}" srcOrd="0" destOrd="0" presId="urn:microsoft.com/office/officeart/2005/8/layout/hierarchy2"/>
    <dgm:cxn modelId="{D736605B-50D6-410B-A057-2652E2819A4F}" srcId="{E3F1E315-52A5-4FBE-ABBB-CDF1848B9204}" destId="{7ED0F584-3D6E-4858-A677-F02665D41F0C}" srcOrd="0" destOrd="0" parTransId="{002924CD-4019-4137-A822-18C87D3EE7C9}" sibTransId="{439DD00F-B189-4224-AA09-D18C76133A45}"/>
    <dgm:cxn modelId="{045E95CC-C0D0-4F3C-8417-D2457E7039B1}" srcId="{C0610A90-4193-4F28-BFDD-D8158495D89C}" destId="{E3F1E315-52A5-4FBE-ABBB-CDF1848B9204}" srcOrd="0" destOrd="0" parTransId="{B6E17693-1CF8-4EA9-932D-73444D5E4BC4}" sibTransId="{0C1D45A8-A16B-4F83-80A1-9A127E9E8B1B}"/>
    <dgm:cxn modelId="{D802FFAD-E841-453C-AF20-9A1F07131B12}" type="presOf" srcId="{186B7178-AD51-4EDC-A949-C07436988908}" destId="{9FFFBB52-6A2D-4C10-89D4-B9245B1A44FA}" srcOrd="1" destOrd="0" presId="urn:microsoft.com/office/officeart/2005/8/layout/hierarchy2"/>
    <dgm:cxn modelId="{E9632FFA-FE6E-4ECC-B1A4-4115B8C66FEA}" type="presOf" srcId="{1400FF00-5EE0-44D6-91ED-375D65DFF677}" destId="{6AFAF6D2-4E4B-4349-B664-0117AA46B362}" srcOrd="0" destOrd="0" presId="urn:microsoft.com/office/officeart/2005/8/layout/hierarchy2"/>
    <dgm:cxn modelId="{4B7617A6-0E8E-4DD3-8516-D1072985559B}" srcId="{C0610A90-4193-4F28-BFDD-D8158495D89C}" destId="{1400FF00-5EE0-44D6-91ED-375D65DFF677}" srcOrd="1" destOrd="0" parTransId="{91289471-81B6-4C18-A843-B79BD73A0042}" sibTransId="{2836C080-0606-4534-833C-1527299D633B}"/>
    <dgm:cxn modelId="{063CAD1A-1284-455D-B497-900AC35BB0CD}" type="presOf" srcId="{8E229D50-FC01-452C-8434-D89B27548D9A}" destId="{D3FA0A2C-B7F7-4A8B-B9A1-DB1C06D62F20}" srcOrd="0" destOrd="0" presId="urn:microsoft.com/office/officeart/2005/8/layout/hierarchy2"/>
    <dgm:cxn modelId="{69760845-A4F2-4696-8E39-F617C92063A6}" type="presOf" srcId="{047686A9-A733-45CA-8382-1DB0C1C835B0}" destId="{20CEAF1C-116D-4C91-970E-0E1F82B66FF5}" srcOrd="0" destOrd="0" presId="urn:microsoft.com/office/officeart/2005/8/layout/hierarchy2"/>
    <dgm:cxn modelId="{7B48E86F-CA9B-49C6-9B37-F17C353E7A35}" srcId="{E3F1E315-52A5-4FBE-ABBB-CDF1848B9204}" destId="{8C0233E0-232F-46C8-9C51-B27D79398745}" srcOrd="1" destOrd="0" parTransId="{38A23C13-5AF0-4114-848E-77CE3D14BA61}" sibTransId="{13F05BFD-8D59-4E6C-9B74-E77F42DDC26A}"/>
    <dgm:cxn modelId="{6FD82902-9FC8-4F14-A249-F5E1EB714EA2}" type="presOf" srcId="{DC9F2BB9-B6D5-49F8-89C3-610CF6CAE669}" destId="{8E0F0D4C-5EF0-4AEB-AC1F-7542A3C0D769}" srcOrd="1" destOrd="0" presId="urn:microsoft.com/office/officeart/2005/8/layout/hierarchy2"/>
    <dgm:cxn modelId="{FE7629A7-B8B9-4C55-9A5E-8FBA143BFDD7}" type="presOf" srcId="{8C0233E0-232F-46C8-9C51-B27D79398745}" destId="{A5016188-8EFD-4A6A-B5DC-FECDB93C5BB9}" srcOrd="0" destOrd="0" presId="urn:microsoft.com/office/officeart/2005/8/layout/hierarchy2"/>
    <dgm:cxn modelId="{B0BA5836-1427-428B-888C-16466DD5E749}" type="presOf" srcId="{7ED0F584-3D6E-4858-A677-F02665D41F0C}" destId="{E49B9CE4-929F-45B4-8719-3EFDD45D3A9B}" srcOrd="0" destOrd="0" presId="urn:microsoft.com/office/officeart/2005/8/layout/hierarchy2"/>
    <dgm:cxn modelId="{65988016-EFCF-4A57-8486-24995FB7AA71}" type="presOf" srcId="{C0610A90-4193-4F28-BFDD-D8158495D89C}" destId="{A9C9F08D-0A5C-4403-8BB3-A757660E0B57}" srcOrd="0" destOrd="0" presId="urn:microsoft.com/office/officeart/2005/8/layout/hierarchy2"/>
    <dgm:cxn modelId="{9DB9D07E-D0F7-44F0-B49F-7444155F874D}" type="presOf" srcId="{B6E17693-1CF8-4EA9-932D-73444D5E4BC4}" destId="{0226F13C-BFF0-4C4F-AC40-2D6AE9DD9BBF}" srcOrd="0" destOrd="0" presId="urn:microsoft.com/office/officeart/2005/8/layout/hierarchy2"/>
    <dgm:cxn modelId="{84090FB6-A225-4B3B-8D4A-166F6736413C}" type="presOf" srcId="{186B7178-AD51-4EDC-A949-C07436988908}" destId="{21769875-6722-45D3-A971-FCBA7139AD21}" srcOrd="0" destOrd="0" presId="urn:microsoft.com/office/officeart/2005/8/layout/hierarchy2"/>
    <dgm:cxn modelId="{0078458F-453F-4794-9399-8197CEDBDA71}" type="presOf" srcId="{002924CD-4019-4137-A822-18C87D3EE7C9}" destId="{B368FAB8-18F7-4BB2-84DD-FA6033AC473E}" srcOrd="1" destOrd="0" presId="urn:microsoft.com/office/officeart/2005/8/layout/hierarchy2"/>
    <dgm:cxn modelId="{4FC66089-6D31-4C0E-8869-F74E4F932B65}" type="presOf" srcId="{4C8AF678-3DFF-4A99-A5DC-81F434D8E52B}" destId="{A6DA734C-7A78-4117-B221-A0348FA107B3}" srcOrd="0" destOrd="0" presId="urn:microsoft.com/office/officeart/2005/8/layout/hierarchy2"/>
    <dgm:cxn modelId="{B4D09294-B360-4495-A9CB-73B177151061}" type="presParOf" srcId="{D3FA0A2C-B7F7-4A8B-B9A1-DB1C06D62F20}" destId="{05452DBF-BA93-48C7-ABAB-504EF2732C50}" srcOrd="0" destOrd="0" presId="urn:microsoft.com/office/officeart/2005/8/layout/hierarchy2"/>
    <dgm:cxn modelId="{9DBA4FE7-B8D3-41CE-B7CB-91AAC0C6E18C}" type="presParOf" srcId="{05452DBF-BA93-48C7-ABAB-504EF2732C50}" destId="{A9C9F08D-0A5C-4403-8BB3-A757660E0B57}" srcOrd="0" destOrd="0" presId="urn:microsoft.com/office/officeart/2005/8/layout/hierarchy2"/>
    <dgm:cxn modelId="{DAD3013A-DF19-4796-9015-92FB78F211F5}" type="presParOf" srcId="{05452DBF-BA93-48C7-ABAB-504EF2732C50}" destId="{FB8434FF-F63C-449C-A806-FEF4B4A5138C}" srcOrd="1" destOrd="0" presId="urn:microsoft.com/office/officeart/2005/8/layout/hierarchy2"/>
    <dgm:cxn modelId="{5699F39B-844F-42C1-8E1C-2B2B4CAF159E}" type="presParOf" srcId="{FB8434FF-F63C-449C-A806-FEF4B4A5138C}" destId="{0226F13C-BFF0-4C4F-AC40-2D6AE9DD9BBF}" srcOrd="0" destOrd="0" presId="urn:microsoft.com/office/officeart/2005/8/layout/hierarchy2"/>
    <dgm:cxn modelId="{1806600B-F004-4FFB-A1A7-265ED518F9FD}" type="presParOf" srcId="{0226F13C-BFF0-4C4F-AC40-2D6AE9DD9BBF}" destId="{5658C34D-1A79-46BE-AB9D-5C740E7061C0}" srcOrd="0" destOrd="0" presId="urn:microsoft.com/office/officeart/2005/8/layout/hierarchy2"/>
    <dgm:cxn modelId="{BD287D30-D671-44D2-8134-574C7BC478F5}" type="presParOf" srcId="{FB8434FF-F63C-449C-A806-FEF4B4A5138C}" destId="{0059F626-36DD-4FBA-8B55-610299C6B52D}" srcOrd="1" destOrd="0" presId="urn:microsoft.com/office/officeart/2005/8/layout/hierarchy2"/>
    <dgm:cxn modelId="{3B3FF546-99E2-4FA7-BE43-42A0A8B8FA63}" type="presParOf" srcId="{0059F626-36DD-4FBA-8B55-610299C6B52D}" destId="{AA88245E-3B25-41FE-85A0-4EDC9C97A9EF}" srcOrd="0" destOrd="0" presId="urn:microsoft.com/office/officeart/2005/8/layout/hierarchy2"/>
    <dgm:cxn modelId="{A15D4A73-29B4-4323-99F2-9267E792E215}" type="presParOf" srcId="{0059F626-36DD-4FBA-8B55-610299C6B52D}" destId="{DDA6D13E-281A-4862-B2B0-034AD3A52CE9}" srcOrd="1" destOrd="0" presId="urn:microsoft.com/office/officeart/2005/8/layout/hierarchy2"/>
    <dgm:cxn modelId="{3B2D491F-E59D-44DF-95D8-17BBCB1BF5CB}" type="presParOf" srcId="{DDA6D13E-281A-4862-B2B0-034AD3A52CE9}" destId="{309217A5-75E3-44D5-8DD4-49C846B1F889}" srcOrd="0" destOrd="0" presId="urn:microsoft.com/office/officeart/2005/8/layout/hierarchy2"/>
    <dgm:cxn modelId="{F1B349CF-56E3-4852-BC6B-BCE4D7206A89}" type="presParOf" srcId="{309217A5-75E3-44D5-8DD4-49C846B1F889}" destId="{B368FAB8-18F7-4BB2-84DD-FA6033AC473E}" srcOrd="0" destOrd="0" presId="urn:microsoft.com/office/officeart/2005/8/layout/hierarchy2"/>
    <dgm:cxn modelId="{8B86CE9D-3AD3-465D-A625-19851184936C}" type="presParOf" srcId="{DDA6D13E-281A-4862-B2B0-034AD3A52CE9}" destId="{A7466B0E-9BA1-4AA3-B1EF-848E003AD708}" srcOrd="1" destOrd="0" presId="urn:microsoft.com/office/officeart/2005/8/layout/hierarchy2"/>
    <dgm:cxn modelId="{D425BA7B-3340-43A2-A581-2EF5884A605C}" type="presParOf" srcId="{A7466B0E-9BA1-4AA3-B1EF-848E003AD708}" destId="{E49B9CE4-929F-45B4-8719-3EFDD45D3A9B}" srcOrd="0" destOrd="0" presId="urn:microsoft.com/office/officeart/2005/8/layout/hierarchy2"/>
    <dgm:cxn modelId="{CF98A0E4-750B-4BB1-972F-234FF8BF2D00}" type="presParOf" srcId="{A7466B0E-9BA1-4AA3-B1EF-848E003AD708}" destId="{1716F0EB-0608-4BA3-91B6-04B13B510CC5}" srcOrd="1" destOrd="0" presId="urn:microsoft.com/office/officeart/2005/8/layout/hierarchy2"/>
    <dgm:cxn modelId="{00E9CBC7-5E69-40EE-AC44-E13B5E7B7B5E}" type="presParOf" srcId="{DDA6D13E-281A-4862-B2B0-034AD3A52CE9}" destId="{36872125-C758-4215-8FC9-F4F838ADDAC8}" srcOrd="2" destOrd="0" presId="urn:microsoft.com/office/officeart/2005/8/layout/hierarchy2"/>
    <dgm:cxn modelId="{42F02928-28A4-4E01-A8FC-5B2E917943A4}" type="presParOf" srcId="{36872125-C758-4215-8FC9-F4F838ADDAC8}" destId="{A34B91ED-827C-4767-9E32-D981925CEA8B}" srcOrd="0" destOrd="0" presId="urn:microsoft.com/office/officeart/2005/8/layout/hierarchy2"/>
    <dgm:cxn modelId="{77CCC804-09F9-4477-8A5F-DA4BDE6D2FC8}" type="presParOf" srcId="{DDA6D13E-281A-4862-B2B0-034AD3A52CE9}" destId="{06DA1573-4BDA-4646-AFE4-3CD17F37702D}" srcOrd="3" destOrd="0" presId="urn:microsoft.com/office/officeart/2005/8/layout/hierarchy2"/>
    <dgm:cxn modelId="{6A435FB8-6CAF-4769-944C-D4CDD58382F0}" type="presParOf" srcId="{06DA1573-4BDA-4646-AFE4-3CD17F37702D}" destId="{A5016188-8EFD-4A6A-B5DC-FECDB93C5BB9}" srcOrd="0" destOrd="0" presId="urn:microsoft.com/office/officeart/2005/8/layout/hierarchy2"/>
    <dgm:cxn modelId="{7929E27D-0A4A-4E72-B97D-3925D108DE5B}" type="presParOf" srcId="{06DA1573-4BDA-4646-AFE4-3CD17F37702D}" destId="{87128F3D-0386-41D7-A18E-490AA60517C3}" srcOrd="1" destOrd="0" presId="urn:microsoft.com/office/officeart/2005/8/layout/hierarchy2"/>
    <dgm:cxn modelId="{E225CD6A-8319-46C7-8E95-54EB12DA34DB}" type="presParOf" srcId="{FB8434FF-F63C-449C-A806-FEF4B4A5138C}" destId="{903D11DA-8A4E-40BB-8125-FC8A1F0A4D59}" srcOrd="2" destOrd="0" presId="urn:microsoft.com/office/officeart/2005/8/layout/hierarchy2"/>
    <dgm:cxn modelId="{C1CEF40D-CA10-4F15-9B16-329FAE553F3E}" type="presParOf" srcId="{903D11DA-8A4E-40BB-8125-FC8A1F0A4D59}" destId="{238921D1-A68B-47D4-B7F8-70DFF8BE1EA9}" srcOrd="0" destOrd="0" presId="urn:microsoft.com/office/officeart/2005/8/layout/hierarchy2"/>
    <dgm:cxn modelId="{2F482A00-AE8F-4807-AA5A-7B72D8109706}" type="presParOf" srcId="{FB8434FF-F63C-449C-A806-FEF4B4A5138C}" destId="{ABB1723F-915C-44CD-8E9C-5C16B71B19F0}" srcOrd="3" destOrd="0" presId="urn:microsoft.com/office/officeart/2005/8/layout/hierarchy2"/>
    <dgm:cxn modelId="{106623EA-BA7D-4FC2-AB7F-A05D3BB98A4A}" type="presParOf" srcId="{ABB1723F-915C-44CD-8E9C-5C16B71B19F0}" destId="{6AFAF6D2-4E4B-4349-B664-0117AA46B362}" srcOrd="0" destOrd="0" presId="urn:microsoft.com/office/officeart/2005/8/layout/hierarchy2"/>
    <dgm:cxn modelId="{104D6874-6312-47C2-A407-E7C7AC3BD116}" type="presParOf" srcId="{ABB1723F-915C-44CD-8E9C-5C16B71B19F0}" destId="{B0FAEAB8-5B64-4433-9333-B00C2FB05A07}" srcOrd="1" destOrd="0" presId="urn:microsoft.com/office/officeart/2005/8/layout/hierarchy2"/>
    <dgm:cxn modelId="{3B9BB0E1-BF04-439C-89D4-A639758D0155}" type="presParOf" srcId="{B0FAEAB8-5B64-4433-9333-B00C2FB05A07}" destId="{21769875-6722-45D3-A971-FCBA7139AD21}" srcOrd="0" destOrd="0" presId="urn:microsoft.com/office/officeart/2005/8/layout/hierarchy2"/>
    <dgm:cxn modelId="{90D4ECC5-5D9C-420E-9CB2-569F9F27EE8D}" type="presParOf" srcId="{21769875-6722-45D3-A971-FCBA7139AD21}" destId="{9FFFBB52-6A2D-4C10-89D4-B9245B1A44FA}" srcOrd="0" destOrd="0" presId="urn:microsoft.com/office/officeart/2005/8/layout/hierarchy2"/>
    <dgm:cxn modelId="{43017AEE-EAA7-4466-ADC8-2C86B434CAC0}" type="presParOf" srcId="{B0FAEAB8-5B64-4433-9333-B00C2FB05A07}" destId="{29562E86-889C-48CC-8732-E5A2475CE89F}" srcOrd="1" destOrd="0" presId="urn:microsoft.com/office/officeart/2005/8/layout/hierarchy2"/>
    <dgm:cxn modelId="{A12B6799-93B3-45F0-B13E-8CB450B742F2}" type="presParOf" srcId="{29562E86-889C-48CC-8732-E5A2475CE89F}" destId="{20CEAF1C-116D-4C91-970E-0E1F82B66FF5}" srcOrd="0" destOrd="0" presId="urn:microsoft.com/office/officeart/2005/8/layout/hierarchy2"/>
    <dgm:cxn modelId="{97BB0A7F-455F-4924-937E-CB107C71D9F5}" type="presParOf" srcId="{29562E86-889C-48CC-8732-E5A2475CE89F}" destId="{2844A0F3-DDF0-47EA-A41F-DD5A65354E82}" srcOrd="1" destOrd="0" presId="urn:microsoft.com/office/officeart/2005/8/layout/hierarchy2"/>
    <dgm:cxn modelId="{1E6B8FE3-3016-468F-8CA6-23AE9B652909}" type="presParOf" srcId="{B0FAEAB8-5B64-4433-9333-B00C2FB05A07}" destId="{33CE78F1-6E2F-458D-9D25-4B53BA0515B1}" srcOrd="2" destOrd="0" presId="urn:microsoft.com/office/officeart/2005/8/layout/hierarchy2"/>
    <dgm:cxn modelId="{55C5F7FE-9E21-4ACF-ACAA-84A4E1532AD6}" type="presParOf" srcId="{33CE78F1-6E2F-458D-9D25-4B53BA0515B1}" destId="{8E0F0D4C-5EF0-4AEB-AC1F-7542A3C0D769}" srcOrd="0" destOrd="0" presId="urn:microsoft.com/office/officeart/2005/8/layout/hierarchy2"/>
    <dgm:cxn modelId="{1C012AEF-573B-4167-823F-F29F930AD4CB}" type="presParOf" srcId="{B0FAEAB8-5B64-4433-9333-B00C2FB05A07}" destId="{5CB15EDB-3F57-401F-BE3C-1D2B699C3C7C}" srcOrd="3" destOrd="0" presId="urn:microsoft.com/office/officeart/2005/8/layout/hierarchy2"/>
    <dgm:cxn modelId="{E0111B29-717A-4943-A50B-3F3C052C5E76}" type="presParOf" srcId="{5CB15EDB-3F57-401F-BE3C-1D2B699C3C7C}" destId="{A6DA734C-7A78-4117-B221-A0348FA107B3}" srcOrd="0" destOrd="0" presId="urn:microsoft.com/office/officeart/2005/8/layout/hierarchy2"/>
    <dgm:cxn modelId="{AAE53DA7-1BEB-46DA-A383-F68451B251D1}" type="presParOf" srcId="{5CB15EDB-3F57-401F-BE3C-1D2B699C3C7C}" destId="{D6AADFA6-46BD-4078-BC54-738D03B1BFB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D0A492-B448-4129-818E-572C58ECD84A}" type="doc">
      <dgm:prSet loTypeId="urn:microsoft.com/office/officeart/2005/8/layout/matrix1" loCatId="matrix" qsTypeId="urn:microsoft.com/office/officeart/2005/8/quickstyle/simple2" qsCatId="simple" csTypeId="urn:microsoft.com/office/officeart/2005/8/colors/accent4_4" csCatId="accent4" phldr="1"/>
      <dgm:spPr/>
      <dgm:t>
        <a:bodyPr/>
        <a:lstStyle/>
        <a:p>
          <a:endParaRPr lang="en-GB"/>
        </a:p>
      </dgm:t>
    </dgm:pt>
    <dgm:pt modelId="{FADF0867-A20A-4C8B-8E22-D3EBEA98561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Who might study the Award?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FE2640C9-A4A1-4CDE-8BBA-2781AE81EB5B}" type="parTrans" cxnId="{9BCD38DE-5CE0-499C-94C2-0A145999405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2656037E-DD0D-470E-B6EC-21D0B3915817}" type="sibTrans" cxnId="{9BCD38DE-5CE0-499C-94C2-0A1459994052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A3381B7A-9EC4-4C7E-B969-17ED0D0CAFA7}">
      <dgm:prSet phldrT="[Text]"/>
      <dgm:spPr/>
      <dgm:t>
        <a:bodyPr/>
        <a:lstStyle/>
        <a:p>
          <a:r>
            <a:rPr lang="en-GB" b="1" dirty="0" smtClean="0">
              <a:latin typeface="Century Gothic" panose="020B0502020202020204" pitchFamily="34" charset="0"/>
              <a:cs typeface="Arial" panose="020B0604020202020204" pitchFamily="34" charset="0"/>
            </a:rPr>
            <a:t>Students interested in language/linguistics?</a:t>
          </a:r>
          <a:endParaRPr lang="en-GB" b="1" dirty="0">
            <a:latin typeface="Century Gothic" panose="020B0502020202020204" pitchFamily="34" charset="0"/>
          </a:endParaRPr>
        </a:p>
      </dgm:t>
    </dgm:pt>
    <dgm:pt modelId="{BBC8CC6F-C98C-4421-B588-05B5E1C5F243}" type="parTrans" cxnId="{208EDFF7-6DF5-4F1E-BCF8-ACCCC5387874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71A93BC2-9887-4A73-9A8F-1D891839CDFB}" type="sibTrans" cxnId="{208EDFF7-6DF5-4F1E-BCF8-ACCCC5387874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47CA1FA2-1C84-4937-BF3B-E173AF05D0D5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Disengaged students?</a:t>
          </a:r>
          <a:endParaRPr lang="en-GB" b="1" dirty="0">
            <a:solidFill>
              <a:schemeClr val="accent4">
                <a:lumMod val="50000"/>
              </a:schemeClr>
            </a:solidFill>
            <a:effectLst/>
            <a:latin typeface="Century Gothic" panose="020B0502020202020204" pitchFamily="34" charset="0"/>
          </a:endParaRPr>
        </a:p>
      </dgm:t>
    </dgm:pt>
    <dgm:pt modelId="{20B427B6-C1D6-4AAC-8A47-117CA46DE757}" type="parTrans" cxnId="{2E35C1C1-5501-4B8E-BB1D-A811560AE9E5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3D583645-7092-48D7-8F7B-783DADEE34FD}" type="sibTrans" cxnId="{2E35C1C1-5501-4B8E-BB1D-A811560AE9E5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73C39282-8C7D-400B-859C-F0E87B15B873}">
      <dgm:prSet phldrT="[Text]"/>
      <dgm:spPr/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Creative students?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36D606EF-8CBB-42DC-98E7-DF886B484FB7}" type="parTrans" cxnId="{DA4BD8D1-BABC-4DAF-ACE5-F4A1C5C0201F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D894BFA6-8D55-4E1D-B45C-3D197746A2DC}" type="sibTrans" cxnId="{DA4BD8D1-BABC-4DAF-ACE5-F4A1C5C0201F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5344E17D-69D9-4AD8-AA80-6E17F5580DC9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GB" b="1" dirty="0" smtClean="0">
              <a:latin typeface="Century Gothic" panose="020B0502020202020204" pitchFamily="34" charset="0"/>
            </a:rPr>
            <a:t>All students?</a:t>
          </a:r>
          <a:endParaRPr lang="en-GB" b="1" dirty="0">
            <a:latin typeface="Century Gothic" panose="020B0502020202020204" pitchFamily="34" charset="0"/>
          </a:endParaRPr>
        </a:p>
      </dgm:t>
    </dgm:pt>
    <dgm:pt modelId="{CD26A8B8-0154-4FC2-884C-0A33CEBD93C8}" type="parTrans" cxnId="{C6A1784F-45F0-4926-B9EF-CB179295AC93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61754693-FF12-46B9-A90D-3B0C515BC56A}" type="sibTrans" cxnId="{C6A1784F-45F0-4926-B9EF-CB179295AC93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6DAD992F-61AD-4214-8A8E-C683202248DD}">
      <dgm:prSet/>
      <dgm:spPr/>
      <dgm:t>
        <a:bodyPr/>
        <a:lstStyle/>
        <a:p>
          <a:endParaRPr lang="en-GB" dirty="0">
            <a:latin typeface="Century Gothic" panose="020B0502020202020204" pitchFamily="34" charset="0"/>
          </a:endParaRPr>
        </a:p>
      </dgm:t>
    </dgm:pt>
    <dgm:pt modelId="{109C39C4-AA98-4393-A4E4-B1159F5B06A6}" type="parTrans" cxnId="{F449F2B9-040C-42BF-B563-7EC95CD5A0AF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78E2ABCB-7D51-4B93-B1DB-C7FCCC07A42C}" type="sibTrans" cxnId="{F449F2B9-040C-42BF-B563-7EC95CD5A0AF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7414F73E-8288-48E7-80AD-3F3F8B43D38A}" type="pres">
      <dgm:prSet presAssocID="{06D0A492-B448-4129-818E-572C58ECD8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61D4353-7301-4BD2-B868-BC8466C8A529}" type="pres">
      <dgm:prSet presAssocID="{06D0A492-B448-4129-818E-572C58ECD84A}" presName="matrix" presStyleCnt="0"/>
      <dgm:spPr/>
    </dgm:pt>
    <dgm:pt modelId="{6DCBA76C-FF51-47E3-A23A-48545046848D}" type="pres">
      <dgm:prSet presAssocID="{06D0A492-B448-4129-818E-572C58ECD84A}" presName="tile1" presStyleLbl="node1" presStyleIdx="0" presStyleCnt="4"/>
      <dgm:spPr/>
      <dgm:t>
        <a:bodyPr/>
        <a:lstStyle/>
        <a:p>
          <a:endParaRPr lang="en-GB"/>
        </a:p>
      </dgm:t>
    </dgm:pt>
    <dgm:pt modelId="{6F41D073-4D85-456B-9FFA-E026B7D9C550}" type="pres">
      <dgm:prSet presAssocID="{06D0A492-B448-4129-818E-572C58ECD8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EAB9A6-B215-4409-BD6F-83D3BA0EAD3C}" type="pres">
      <dgm:prSet presAssocID="{06D0A492-B448-4129-818E-572C58ECD84A}" presName="tile2" presStyleLbl="node1" presStyleIdx="1" presStyleCnt="4"/>
      <dgm:spPr/>
      <dgm:t>
        <a:bodyPr/>
        <a:lstStyle/>
        <a:p>
          <a:endParaRPr lang="en-GB"/>
        </a:p>
      </dgm:t>
    </dgm:pt>
    <dgm:pt modelId="{6DF6D517-42BC-40E9-94EB-F4C711F5379A}" type="pres">
      <dgm:prSet presAssocID="{06D0A492-B448-4129-818E-572C58ECD8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F69EF9-7F81-41BD-80FD-A4CE1C22670A}" type="pres">
      <dgm:prSet presAssocID="{06D0A492-B448-4129-818E-572C58ECD84A}" presName="tile3" presStyleLbl="node1" presStyleIdx="2" presStyleCnt="4"/>
      <dgm:spPr/>
      <dgm:t>
        <a:bodyPr/>
        <a:lstStyle/>
        <a:p>
          <a:endParaRPr lang="en-GB"/>
        </a:p>
      </dgm:t>
    </dgm:pt>
    <dgm:pt modelId="{FF431408-DB84-405E-969C-7ADF81A4A1B5}" type="pres">
      <dgm:prSet presAssocID="{06D0A492-B448-4129-818E-572C58ECD8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129328-07FE-43CE-95CF-247C450437DF}" type="pres">
      <dgm:prSet presAssocID="{06D0A492-B448-4129-818E-572C58ECD84A}" presName="tile4" presStyleLbl="node1" presStyleIdx="3" presStyleCnt="4"/>
      <dgm:spPr/>
      <dgm:t>
        <a:bodyPr/>
        <a:lstStyle/>
        <a:p>
          <a:endParaRPr lang="en-GB"/>
        </a:p>
      </dgm:t>
    </dgm:pt>
    <dgm:pt modelId="{35572514-560B-4128-BCEC-68E37A225B74}" type="pres">
      <dgm:prSet presAssocID="{06D0A492-B448-4129-818E-572C58ECD8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F0AF23-F3A1-4154-A2B3-111F013D43CC}" type="pres">
      <dgm:prSet presAssocID="{06D0A492-B448-4129-818E-572C58ECD84A}" presName="centerTile" presStyleLbl="fgShp" presStyleIdx="0" presStyleCnt="1" custScaleX="125000">
        <dgm:presLayoutVars>
          <dgm:chMax val="0"/>
          <dgm:chPref val="0"/>
        </dgm:presLayoutVars>
      </dgm:prSet>
      <dgm:spPr>
        <a:prstGeom prst="rect">
          <a:avLst/>
        </a:prstGeom>
      </dgm:spPr>
      <dgm:t>
        <a:bodyPr/>
        <a:lstStyle/>
        <a:p>
          <a:endParaRPr lang="en-GB"/>
        </a:p>
      </dgm:t>
    </dgm:pt>
  </dgm:ptLst>
  <dgm:cxnLst>
    <dgm:cxn modelId="{4F15934C-92E7-4E2C-9AF7-F05C7BEB3FCA}" type="presOf" srcId="{06D0A492-B448-4129-818E-572C58ECD84A}" destId="{7414F73E-8288-48E7-80AD-3F3F8B43D38A}" srcOrd="0" destOrd="0" presId="urn:microsoft.com/office/officeart/2005/8/layout/matrix1"/>
    <dgm:cxn modelId="{DA4BD8D1-BABC-4DAF-ACE5-F4A1C5C0201F}" srcId="{FADF0867-A20A-4C8B-8E22-D3EBEA985617}" destId="{73C39282-8C7D-400B-859C-F0E87B15B873}" srcOrd="2" destOrd="0" parTransId="{36D606EF-8CBB-42DC-98E7-DF886B484FB7}" sibTransId="{D894BFA6-8D55-4E1D-B45C-3D197746A2DC}"/>
    <dgm:cxn modelId="{C6A1784F-45F0-4926-B9EF-CB179295AC93}" srcId="{FADF0867-A20A-4C8B-8E22-D3EBEA985617}" destId="{5344E17D-69D9-4AD8-AA80-6E17F5580DC9}" srcOrd="3" destOrd="0" parTransId="{CD26A8B8-0154-4FC2-884C-0A33CEBD93C8}" sibTransId="{61754693-FF12-46B9-A90D-3B0C515BC56A}"/>
    <dgm:cxn modelId="{F449F2B9-040C-42BF-B563-7EC95CD5A0AF}" srcId="{FADF0867-A20A-4C8B-8E22-D3EBEA985617}" destId="{6DAD992F-61AD-4214-8A8E-C683202248DD}" srcOrd="4" destOrd="0" parTransId="{109C39C4-AA98-4393-A4E4-B1159F5B06A6}" sibTransId="{78E2ABCB-7D51-4B93-B1DB-C7FCCC07A42C}"/>
    <dgm:cxn modelId="{FF7F1E17-7A47-4C0B-8B5C-3706191450F4}" type="presOf" srcId="{A3381B7A-9EC4-4C7E-B969-17ED0D0CAFA7}" destId="{6F41D073-4D85-456B-9FFA-E026B7D9C550}" srcOrd="1" destOrd="0" presId="urn:microsoft.com/office/officeart/2005/8/layout/matrix1"/>
    <dgm:cxn modelId="{649C28C2-FF53-4C61-B5AF-CD440BA55E4D}" type="presOf" srcId="{FADF0867-A20A-4C8B-8E22-D3EBEA985617}" destId="{3AF0AF23-F3A1-4154-A2B3-111F013D43CC}" srcOrd="0" destOrd="0" presId="urn:microsoft.com/office/officeart/2005/8/layout/matrix1"/>
    <dgm:cxn modelId="{AAA50C14-F978-4F09-9FD0-E9A41207E780}" type="presOf" srcId="{47CA1FA2-1C84-4937-BF3B-E173AF05D0D5}" destId="{6DF6D517-42BC-40E9-94EB-F4C711F5379A}" srcOrd="1" destOrd="0" presId="urn:microsoft.com/office/officeart/2005/8/layout/matrix1"/>
    <dgm:cxn modelId="{208EDFF7-6DF5-4F1E-BCF8-ACCCC5387874}" srcId="{FADF0867-A20A-4C8B-8E22-D3EBEA985617}" destId="{A3381B7A-9EC4-4C7E-B969-17ED0D0CAFA7}" srcOrd="0" destOrd="0" parTransId="{BBC8CC6F-C98C-4421-B588-05B5E1C5F243}" sibTransId="{71A93BC2-9887-4A73-9A8F-1D891839CDFB}"/>
    <dgm:cxn modelId="{257CB8EF-79BF-4E2A-BF02-FF3F24BFEA2B}" type="presOf" srcId="{5344E17D-69D9-4AD8-AA80-6E17F5580DC9}" destId="{35572514-560B-4128-BCEC-68E37A225B74}" srcOrd="1" destOrd="0" presId="urn:microsoft.com/office/officeart/2005/8/layout/matrix1"/>
    <dgm:cxn modelId="{B057B1F0-A0C6-48E5-8305-2A7EA6745199}" type="presOf" srcId="{A3381B7A-9EC4-4C7E-B969-17ED0D0CAFA7}" destId="{6DCBA76C-FF51-47E3-A23A-48545046848D}" srcOrd="0" destOrd="0" presId="urn:microsoft.com/office/officeart/2005/8/layout/matrix1"/>
    <dgm:cxn modelId="{E1C7EAD6-2CC9-4273-8136-733948D7B933}" type="presOf" srcId="{73C39282-8C7D-400B-859C-F0E87B15B873}" destId="{FF431408-DB84-405E-969C-7ADF81A4A1B5}" srcOrd="1" destOrd="0" presId="urn:microsoft.com/office/officeart/2005/8/layout/matrix1"/>
    <dgm:cxn modelId="{9BCD38DE-5CE0-499C-94C2-0A1459994052}" srcId="{06D0A492-B448-4129-818E-572C58ECD84A}" destId="{FADF0867-A20A-4C8B-8E22-D3EBEA985617}" srcOrd="0" destOrd="0" parTransId="{FE2640C9-A4A1-4CDE-8BBA-2781AE81EB5B}" sibTransId="{2656037E-DD0D-470E-B6EC-21D0B3915817}"/>
    <dgm:cxn modelId="{535EC97C-4AEE-46ED-BC66-CE8E3951982F}" type="presOf" srcId="{47CA1FA2-1C84-4937-BF3B-E173AF05D0D5}" destId="{89EAB9A6-B215-4409-BD6F-83D3BA0EAD3C}" srcOrd="0" destOrd="0" presId="urn:microsoft.com/office/officeart/2005/8/layout/matrix1"/>
    <dgm:cxn modelId="{76A6F272-3490-4A81-9553-2EA4D3A424A5}" type="presOf" srcId="{5344E17D-69D9-4AD8-AA80-6E17F5580DC9}" destId="{9F129328-07FE-43CE-95CF-247C450437DF}" srcOrd="0" destOrd="0" presId="urn:microsoft.com/office/officeart/2005/8/layout/matrix1"/>
    <dgm:cxn modelId="{2E35C1C1-5501-4B8E-BB1D-A811560AE9E5}" srcId="{FADF0867-A20A-4C8B-8E22-D3EBEA985617}" destId="{47CA1FA2-1C84-4937-BF3B-E173AF05D0D5}" srcOrd="1" destOrd="0" parTransId="{20B427B6-C1D6-4AAC-8A47-117CA46DE757}" sibTransId="{3D583645-7092-48D7-8F7B-783DADEE34FD}"/>
    <dgm:cxn modelId="{2049692A-D278-475D-80C8-CFD4D505FA64}" type="presOf" srcId="{73C39282-8C7D-400B-859C-F0E87B15B873}" destId="{E5F69EF9-7F81-41BD-80FD-A4CE1C22670A}" srcOrd="0" destOrd="0" presId="urn:microsoft.com/office/officeart/2005/8/layout/matrix1"/>
    <dgm:cxn modelId="{1801C748-1185-494E-87E1-6D741195FA7A}" type="presParOf" srcId="{7414F73E-8288-48E7-80AD-3F3F8B43D38A}" destId="{F61D4353-7301-4BD2-B868-BC8466C8A529}" srcOrd="0" destOrd="0" presId="urn:microsoft.com/office/officeart/2005/8/layout/matrix1"/>
    <dgm:cxn modelId="{963556B1-E0BE-450D-838F-003D33E89ACB}" type="presParOf" srcId="{F61D4353-7301-4BD2-B868-BC8466C8A529}" destId="{6DCBA76C-FF51-47E3-A23A-48545046848D}" srcOrd="0" destOrd="0" presId="urn:microsoft.com/office/officeart/2005/8/layout/matrix1"/>
    <dgm:cxn modelId="{07712EEE-C6F7-40BD-B651-14661E4F4AA0}" type="presParOf" srcId="{F61D4353-7301-4BD2-B868-BC8466C8A529}" destId="{6F41D073-4D85-456B-9FFA-E026B7D9C550}" srcOrd="1" destOrd="0" presId="urn:microsoft.com/office/officeart/2005/8/layout/matrix1"/>
    <dgm:cxn modelId="{2CC8AC73-BE78-4DFD-9C0A-F607C8095A67}" type="presParOf" srcId="{F61D4353-7301-4BD2-B868-BC8466C8A529}" destId="{89EAB9A6-B215-4409-BD6F-83D3BA0EAD3C}" srcOrd="2" destOrd="0" presId="urn:microsoft.com/office/officeart/2005/8/layout/matrix1"/>
    <dgm:cxn modelId="{238544CC-6B0E-4F47-A3DA-F25B18F8E91D}" type="presParOf" srcId="{F61D4353-7301-4BD2-B868-BC8466C8A529}" destId="{6DF6D517-42BC-40E9-94EB-F4C711F5379A}" srcOrd="3" destOrd="0" presId="urn:microsoft.com/office/officeart/2005/8/layout/matrix1"/>
    <dgm:cxn modelId="{2FE4058B-1351-46FA-A839-946299EC9D12}" type="presParOf" srcId="{F61D4353-7301-4BD2-B868-BC8466C8A529}" destId="{E5F69EF9-7F81-41BD-80FD-A4CE1C22670A}" srcOrd="4" destOrd="0" presId="urn:microsoft.com/office/officeart/2005/8/layout/matrix1"/>
    <dgm:cxn modelId="{2DCE1844-FCCB-48A7-8276-FC26E4195164}" type="presParOf" srcId="{F61D4353-7301-4BD2-B868-BC8466C8A529}" destId="{FF431408-DB84-405E-969C-7ADF81A4A1B5}" srcOrd="5" destOrd="0" presId="urn:microsoft.com/office/officeart/2005/8/layout/matrix1"/>
    <dgm:cxn modelId="{B4CA2046-DE0D-4F99-AE21-5FAD287799F8}" type="presParOf" srcId="{F61D4353-7301-4BD2-B868-BC8466C8A529}" destId="{9F129328-07FE-43CE-95CF-247C450437DF}" srcOrd="6" destOrd="0" presId="urn:microsoft.com/office/officeart/2005/8/layout/matrix1"/>
    <dgm:cxn modelId="{4309A09F-71E1-4A55-B3B8-373AAEE8EF25}" type="presParOf" srcId="{F61D4353-7301-4BD2-B868-BC8466C8A529}" destId="{35572514-560B-4128-BCEC-68E37A225B74}" srcOrd="7" destOrd="0" presId="urn:microsoft.com/office/officeart/2005/8/layout/matrix1"/>
    <dgm:cxn modelId="{FE06959E-C93C-4D42-B4BD-F949DBE93013}" type="presParOf" srcId="{7414F73E-8288-48E7-80AD-3F3F8B43D38A}" destId="{3AF0AF23-F3A1-4154-A2B3-111F013D43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07AF0F-0CF5-4F29-A685-BAAA0F90C813}" type="doc">
      <dgm:prSet loTypeId="urn:microsoft.com/office/officeart/2005/8/layout/defaul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BF80813F-C0B0-467A-8738-A6F40E75C68B}">
      <dgm:prSet phldrT="[Text]"/>
      <dgm:spPr/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Dedicated Scots periods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9365BCB-0D04-4118-B964-C2E3DE47A7FF}" type="parTrans" cxnId="{23EFA67D-8703-4027-95CB-71090B6F81BA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6CEF1B11-56B0-4D39-9EA2-322A966CA99F}" type="sibTrans" cxnId="{23EFA67D-8703-4027-95CB-71090B6F81BA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22CCBE45-CC88-425E-A91C-8BF7F94D42CE}">
      <dgm:prSet phldrT="[Text]"/>
      <dgm:spPr/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Cross-curricular solutions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3810906-51D2-4FCA-AAFE-13859F0A9619}" type="parTrans" cxnId="{B69437FE-8DA7-48C9-8015-79056A45F7B4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AFFD1C47-AA53-44C0-8507-D9E1B0D3B055}" type="sibTrans" cxnId="{B69437FE-8DA7-48C9-8015-79056A45F7B4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342CD580-5205-4FF4-A14F-4A7906F3188C}">
      <dgm:prSet/>
      <dgm:spPr/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Straddling exam years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3C04087-F6F8-41D3-9998-FFA8B99ADA4C}" type="parTrans" cxnId="{184713A5-95BD-4FC7-AFAF-77E5550C7279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8D040BE5-C6CE-484B-8539-693779CE823C}" type="sibTrans" cxnId="{184713A5-95BD-4FC7-AFAF-77E5550C7279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B816CDFE-4C13-4F6A-A8E9-096C7FC14062}">
      <dgm:prSet/>
      <dgm:spPr/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During exam leave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BA60C4DA-3DFE-4E7E-99DA-9983193A4B0F}" type="parTrans" cxnId="{AC468223-AEBC-4AF8-B13A-C99441CA6DA9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744C262B-67D3-40AF-9AC9-2D51FBA81088}" type="sibTrans" cxnId="{AC468223-AEBC-4AF8-B13A-C99441CA6DA9}">
      <dgm:prSet/>
      <dgm:spPr/>
      <dgm:t>
        <a:bodyPr/>
        <a:lstStyle/>
        <a:p>
          <a:endParaRPr lang="en-GB" b="1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1DE66AD9-5A66-476D-B9F4-B0196661A763}" type="pres">
      <dgm:prSet presAssocID="{3207AF0F-0CF5-4F29-A685-BAAA0F90C8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822E965-ED7D-4AF0-B1B0-1B2CC7C36894}" type="pres">
      <dgm:prSet presAssocID="{BF80813F-C0B0-467A-8738-A6F40E75C68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A29EEE-DDB3-4BC7-89BC-F4BF5E4EE47C}" type="pres">
      <dgm:prSet presAssocID="{6CEF1B11-56B0-4D39-9EA2-322A966CA99F}" presName="sibTrans" presStyleCnt="0"/>
      <dgm:spPr/>
    </dgm:pt>
    <dgm:pt modelId="{3AD15525-2A0F-4E0D-9006-32A8357F3D7B}" type="pres">
      <dgm:prSet presAssocID="{22CCBE45-CC88-425E-A91C-8BF7F94D42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3C3851-42B2-4F07-AEBF-EFA038EDCD82}" type="pres">
      <dgm:prSet presAssocID="{AFFD1C47-AA53-44C0-8507-D9E1B0D3B055}" presName="sibTrans" presStyleCnt="0"/>
      <dgm:spPr/>
    </dgm:pt>
    <dgm:pt modelId="{3F2CBDD3-246B-4F7F-8DC3-91F0FC0E5160}" type="pres">
      <dgm:prSet presAssocID="{342CD580-5205-4FF4-A14F-4A7906F318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602B80-4597-4598-A698-6991A2C3B31E}" type="pres">
      <dgm:prSet presAssocID="{8D040BE5-C6CE-484B-8539-693779CE823C}" presName="sibTrans" presStyleCnt="0"/>
      <dgm:spPr/>
    </dgm:pt>
    <dgm:pt modelId="{51BBF68C-C245-45D0-9FE6-14CE64E4836F}" type="pres">
      <dgm:prSet presAssocID="{B816CDFE-4C13-4F6A-A8E9-096C7FC1406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999631-3903-4840-943E-1D64B5999E1D}" type="presOf" srcId="{342CD580-5205-4FF4-A14F-4A7906F3188C}" destId="{3F2CBDD3-246B-4F7F-8DC3-91F0FC0E5160}" srcOrd="0" destOrd="0" presId="urn:microsoft.com/office/officeart/2005/8/layout/default"/>
    <dgm:cxn modelId="{184713A5-95BD-4FC7-AFAF-77E5550C7279}" srcId="{3207AF0F-0CF5-4F29-A685-BAAA0F90C813}" destId="{342CD580-5205-4FF4-A14F-4A7906F3188C}" srcOrd="2" destOrd="0" parTransId="{43C04087-F6F8-41D3-9998-FFA8B99ADA4C}" sibTransId="{8D040BE5-C6CE-484B-8539-693779CE823C}"/>
    <dgm:cxn modelId="{1F5F87D2-6468-4B45-A765-6F0F373D4C68}" type="presOf" srcId="{B816CDFE-4C13-4F6A-A8E9-096C7FC14062}" destId="{51BBF68C-C245-45D0-9FE6-14CE64E4836F}" srcOrd="0" destOrd="0" presId="urn:microsoft.com/office/officeart/2005/8/layout/default"/>
    <dgm:cxn modelId="{B69437FE-8DA7-48C9-8015-79056A45F7B4}" srcId="{3207AF0F-0CF5-4F29-A685-BAAA0F90C813}" destId="{22CCBE45-CC88-425E-A91C-8BF7F94D42CE}" srcOrd="1" destOrd="0" parTransId="{93810906-51D2-4FCA-AAFE-13859F0A9619}" sibTransId="{AFFD1C47-AA53-44C0-8507-D9E1B0D3B055}"/>
    <dgm:cxn modelId="{98320A24-9FA9-4059-95F2-9F2DE2F3F37B}" type="presOf" srcId="{22CCBE45-CC88-425E-A91C-8BF7F94D42CE}" destId="{3AD15525-2A0F-4E0D-9006-32A8357F3D7B}" srcOrd="0" destOrd="0" presId="urn:microsoft.com/office/officeart/2005/8/layout/default"/>
    <dgm:cxn modelId="{AC468223-AEBC-4AF8-B13A-C99441CA6DA9}" srcId="{3207AF0F-0CF5-4F29-A685-BAAA0F90C813}" destId="{B816CDFE-4C13-4F6A-A8E9-096C7FC14062}" srcOrd="3" destOrd="0" parTransId="{BA60C4DA-3DFE-4E7E-99DA-9983193A4B0F}" sibTransId="{744C262B-67D3-40AF-9AC9-2D51FBA81088}"/>
    <dgm:cxn modelId="{41E30B96-F5A1-405C-9802-25468ED3FC3E}" type="presOf" srcId="{BF80813F-C0B0-467A-8738-A6F40E75C68B}" destId="{B822E965-ED7D-4AF0-B1B0-1B2CC7C36894}" srcOrd="0" destOrd="0" presId="urn:microsoft.com/office/officeart/2005/8/layout/default"/>
    <dgm:cxn modelId="{23EFA67D-8703-4027-95CB-71090B6F81BA}" srcId="{3207AF0F-0CF5-4F29-A685-BAAA0F90C813}" destId="{BF80813F-C0B0-467A-8738-A6F40E75C68B}" srcOrd="0" destOrd="0" parTransId="{99365BCB-0D04-4118-B964-C2E3DE47A7FF}" sibTransId="{6CEF1B11-56B0-4D39-9EA2-322A966CA99F}"/>
    <dgm:cxn modelId="{789D6D2E-0730-4B71-B4EE-40F076C756C9}" type="presOf" srcId="{3207AF0F-0CF5-4F29-A685-BAAA0F90C813}" destId="{1DE66AD9-5A66-476D-B9F4-B0196661A763}" srcOrd="0" destOrd="0" presId="urn:microsoft.com/office/officeart/2005/8/layout/default"/>
    <dgm:cxn modelId="{4A845A16-07D7-4720-BBBD-1EC3BFAD817C}" type="presParOf" srcId="{1DE66AD9-5A66-476D-B9F4-B0196661A763}" destId="{B822E965-ED7D-4AF0-B1B0-1B2CC7C36894}" srcOrd="0" destOrd="0" presId="urn:microsoft.com/office/officeart/2005/8/layout/default"/>
    <dgm:cxn modelId="{5A6A3DD6-9921-4D99-BB8D-28F3F7F45955}" type="presParOf" srcId="{1DE66AD9-5A66-476D-B9F4-B0196661A763}" destId="{DDA29EEE-DDB3-4BC7-89BC-F4BF5E4EE47C}" srcOrd="1" destOrd="0" presId="urn:microsoft.com/office/officeart/2005/8/layout/default"/>
    <dgm:cxn modelId="{116D9C30-11C2-4F03-88C6-9C1AC533BD00}" type="presParOf" srcId="{1DE66AD9-5A66-476D-B9F4-B0196661A763}" destId="{3AD15525-2A0F-4E0D-9006-32A8357F3D7B}" srcOrd="2" destOrd="0" presId="urn:microsoft.com/office/officeart/2005/8/layout/default"/>
    <dgm:cxn modelId="{0D91575C-CA65-4BA8-B38F-E1F2AAF75A40}" type="presParOf" srcId="{1DE66AD9-5A66-476D-B9F4-B0196661A763}" destId="{C53C3851-42B2-4F07-AEBF-EFA038EDCD82}" srcOrd="3" destOrd="0" presId="urn:microsoft.com/office/officeart/2005/8/layout/default"/>
    <dgm:cxn modelId="{1F07536A-A9AE-4758-8FD6-4069A03D23E5}" type="presParOf" srcId="{1DE66AD9-5A66-476D-B9F4-B0196661A763}" destId="{3F2CBDD3-246B-4F7F-8DC3-91F0FC0E5160}" srcOrd="4" destOrd="0" presId="urn:microsoft.com/office/officeart/2005/8/layout/default"/>
    <dgm:cxn modelId="{B883C3EC-DC39-4A69-BB7C-B38C7C55A813}" type="presParOf" srcId="{1DE66AD9-5A66-476D-B9F4-B0196661A763}" destId="{11602B80-4597-4598-A698-6991A2C3B31E}" srcOrd="5" destOrd="0" presId="urn:microsoft.com/office/officeart/2005/8/layout/default"/>
    <dgm:cxn modelId="{A63008D5-6BE1-4B20-A9E4-62A6501FC22B}" type="presParOf" srcId="{1DE66AD9-5A66-476D-B9F4-B0196661A763}" destId="{51BBF68C-C245-45D0-9FE6-14CE64E4836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5A2CE-AF65-466F-94F7-2473BD52DFC9}" type="doc">
      <dgm:prSet loTypeId="urn:microsoft.com/office/officeart/2005/8/layout/radial6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GB"/>
        </a:p>
      </dgm:t>
    </dgm:pt>
    <dgm:pt modelId="{75C4D536-C171-4DBC-A11A-62E62EEA6410}">
      <dgm:prSet phldrT="[Text]"/>
      <dgm:spPr/>
      <dgm:t>
        <a:bodyPr/>
        <a:lstStyle/>
        <a:p>
          <a:r>
            <a:rPr lang="en-GB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Topics for discussion</a:t>
          </a:r>
          <a:endParaRPr lang="en-GB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3A6C4911-B5A2-4ADE-A91F-BE6F4815A8CB}" type="parTrans" cxnId="{2BC4A47E-E6D7-4F51-8D05-DE1922434705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282DFA77-AC97-4A1C-9131-44FE3476D68F}" type="sibTrans" cxnId="{2BC4A47E-E6D7-4F51-8D05-DE1922434705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464F1245-B870-4A16-8A71-57E1729E23B9}">
      <dgm:prSet phldrT="[Text]" custT="1"/>
      <dgm:spPr/>
      <dgm:t>
        <a:bodyPr/>
        <a:lstStyle/>
        <a:p>
          <a:r>
            <a:rPr lang="en-GB" altLang="en-US" sz="28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What is the Award?</a:t>
          </a:r>
          <a:endParaRPr lang="en-GB" sz="28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9CFE52AA-E3DD-4255-8CD3-4EEFE37C8AC7}" type="parTrans" cxnId="{F15B5F01-0046-4E9B-8C3A-FC570D98187C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18DAE2D5-9ABE-4ED8-B7C2-8A019D649A6F}" type="sibTrans" cxnId="{F15B5F01-0046-4E9B-8C3A-FC570D98187C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367E9690-5801-453D-BF4E-ED5261B01690}">
      <dgm:prSet phldrT="[Text]" custT="1"/>
      <dgm:spPr/>
      <dgm:t>
        <a:bodyPr/>
        <a:lstStyle/>
        <a:p>
          <a:r>
            <a:rPr lang="en-GB" altLang="en-US" sz="24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Who should study the Award?</a:t>
          </a:r>
          <a:endParaRPr lang="en-GB" sz="24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1737C04D-E897-444B-9605-984C8CA2512C}" type="parTrans" cxnId="{3170637A-AB3C-4A8C-9DAA-863430EFA106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18A2B845-A132-4264-BF29-D37570096BC8}" type="sibTrans" cxnId="{3170637A-AB3C-4A8C-9DAA-863430EFA106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9B2DF112-AF15-4AEC-ABA1-8EFE594DC768}">
      <dgm:prSet phldrT="[Text]" custT="1"/>
      <dgm:spPr/>
      <dgm:t>
        <a:bodyPr/>
        <a:lstStyle/>
        <a:p>
          <a:r>
            <a:rPr lang="en-GB" altLang="en-US" sz="2400" b="1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How can you deliver the Award?</a:t>
          </a:r>
          <a:endParaRPr lang="en-GB" sz="2400" b="1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gm:t>
    </dgm:pt>
    <dgm:pt modelId="{401E52DA-ABF8-48D8-8DFA-FB3F3867170D}" type="parTrans" cxnId="{F0BA2E08-F214-4522-B00F-B53DEB92ECDA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CE44EC68-F1FB-4235-8ECA-A6694217DA28}" type="sibTrans" cxnId="{F0BA2E08-F214-4522-B00F-B53DEB92ECDA}">
      <dgm:prSet/>
      <dgm:spPr/>
      <dgm:t>
        <a:bodyPr/>
        <a:lstStyle/>
        <a:p>
          <a:endParaRPr lang="en-GB">
            <a:latin typeface="Century Gothic" panose="020B0502020202020204" pitchFamily="34" charset="0"/>
          </a:endParaRPr>
        </a:p>
      </dgm:t>
    </dgm:pt>
    <dgm:pt modelId="{169963F3-5C1F-4E05-A86D-C247C2744E2E}" type="pres">
      <dgm:prSet presAssocID="{4795A2CE-AF65-466F-94F7-2473BD52DF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32029D2-A7C5-43A0-8301-A3664FC10563}" type="pres">
      <dgm:prSet presAssocID="{75C4D536-C171-4DBC-A11A-62E62EEA6410}" presName="centerShape" presStyleLbl="node0" presStyleIdx="0" presStyleCnt="1" custScaleX="66813" custScaleY="66813"/>
      <dgm:spPr/>
      <dgm:t>
        <a:bodyPr/>
        <a:lstStyle/>
        <a:p>
          <a:endParaRPr lang="en-GB"/>
        </a:p>
      </dgm:t>
    </dgm:pt>
    <dgm:pt modelId="{BDB2CF09-02E9-41CE-8D19-53C2AF21BDF6}" type="pres">
      <dgm:prSet presAssocID="{464F1245-B870-4A16-8A71-57E1729E23B9}" presName="node" presStyleLbl="node1" presStyleIdx="0" presStyleCnt="3" custScaleX="143170" custScaleY="143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9DBB83-BA59-4446-813D-67190054243A}" type="pres">
      <dgm:prSet presAssocID="{464F1245-B870-4A16-8A71-57E1729E23B9}" presName="dummy" presStyleCnt="0"/>
      <dgm:spPr/>
    </dgm:pt>
    <dgm:pt modelId="{680A26A9-83D7-41A9-8A2D-D2A6673BD042}" type="pres">
      <dgm:prSet presAssocID="{18DAE2D5-9ABE-4ED8-B7C2-8A019D649A6F}" presName="sibTrans" presStyleLbl="sibTrans2D1" presStyleIdx="0" presStyleCnt="3"/>
      <dgm:spPr/>
      <dgm:t>
        <a:bodyPr/>
        <a:lstStyle/>
        <a:p>
          <a:endParaRPr lang="en-GB"/>
        </a:p>
      </dgm:t>
    </dgm:pt>
    <dgm:pt modelId="{45503AF3-82B6-442B-A2E7-E52875A5D632}" type="pres">
      <dgm:prSet presAssocID="{367E9690-5801-453D-BF4E-ED5261B01690}" presName="node" presStyleLbl="node1" presStyleIdx="1" presStyleCnt="3" custScaleX="143170" custScaleY="143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B536B2-6C29-474B-9537-D0CBB20DD424}" type="pres">
      <dgm:prSet presAssocID="{367E9690-5801-453D-BF4E-ED5261B01690}" presName="dummy" presStyleCnt="0"/>
      <dgm:spPr/>
    </dgm:pt>
    <dgm:pt modelId="{2B74F1BF-1119-424C-ACD3-F169CA8CA77F}" type="pres">
      <dgm:prSet presAssocID="{18A2B845-A132-4264-BF29-D37570096BC8}" presName="sibTrans" presStyleLbl="sibTrans2D1" presStyleIdx="1" presStyleCnt="3"/>
      <dgm:spPr/>
      <dgm:t>
        <a:bodyPr/>
        <a:lstStyle/>
        <a:p>
          <a:endParaRPr lang="en-GB"/>
        </a:p>
      </dgm:t>
    </dgm:pt>
    <dgm:pt modelId="{FFF370CB-CD60-431B-BC9B-C6B00A25CD3C}" type="pres">
      <dgm:prSet presAssocID="{9B2DF112-AF15-4AEC-ABA1-8EFE594DC768}" presName="node" presStyleLbl="node1" presStyleIdx="2" presStyleCnt="3" custScaleX="143170" custScaleY="1431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7527EB-F837-4D24-A21E-2D92A06E2137}" type="pres">
      <dgm:prSet presAssocID="{9B2DF112-AF15-4AEC-ABA1-8EFE594DC768}" presName="dummy" presStyleCnt="0"/>
      <dgm:spPr/>
    </dgm:pt>
    <dgm:pt modelId="{A1DEADE1-793A-43E4-B23D-2C382B065384}" type="pres">
      <dgm:prSet presAssocID="{CE44EC68-F1FB-4235-8ECA-A6694217DA28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CC40937F-C338-4F8F-9C1B-D84B2FB3CFE4}" type="presOf" srcId="{4795A2CE-AF65-466F-94F7-2473BD52DFC9}" destId="{169963F3-5C1F-4E05-A86D-C247C2744E2E}" srcOrd="0" destOrd="0" presId="urn:microsoft.com/office/officeart/2005/8/layout/radial6"/>
    <dgm:cxn modelId="{F15B5F01-0046-4E9B-8C3A-FC570D98187C}" srcId="{75C4D536-C171-4DBC-A11A-62E62EEA6410}" destId="{464F1245-B870-4A16-8A71-57E1729E23B9}" srcOrd="0" destOrd="0" parTransId="{9CFE52AA-E3DD-4255-8CD3-4EEFE37C8AC7}" sibTransId="{18DAE2D5-9ABE-4ED8-B7C2-8A019D649A6F}"/>
    <dgm:cxn modelId="{37E28A81-0383-49E3-B292-35D62FC8FC73}" type="presOf" srcId="{18DAE2D5-9ABE-4ED8-B7C2-8A019D649A6F}" destId="{680A26A9-83D7-41A9-8A2D-D2A6673BD042}" srcOrd="0" destOrd="0" presId="urn:microsoft.com/office/officeart/2005/8/layout/radial6"/>
    <dgm:cxn modelId="{6A811F6D-53FA-4F07-8F6B-C32237E41540}" type="presOf" srcId="{18A2B845-A132-4264-BF29-D37570096BC8}" destId="{2B74F1BF-1119-424C-ACD3-F169CA8CA77F}" srcOrd="0" destOrd="0" presId="urn:microsoft.com/office/officeart/2005/8/layout/radial6"/>
    <dgm:cxn modelId="{77E5A988-9512-4AFC-85F6-2C1E00888CFE}" type="presOf" srcId="{CE44EC68-F1FB-4235-8ECA-A6694217DA28}" destId="{A1DEADE1-793A-43E4-B23D-2C382B065384}" srcOrd="0" destOrd="0" presId="urn:microsoft.com/office/officeart/2005/8/layout/radial6"/>
    <dgm:cxn modelId="{1C65D762-9EA1-4408-A390-225C8F7D0495}" type="presOf" srcId="{464F1245-B870-4A16-8A71-57E1729E23B9}" destId="{BDB2CF09-02E9-41CE-8D19-53C2AF21BDF6}" srcOrd="0" destOrd="0" presId="urn:microsoft.com/office/officeart/2005/8/layout/radial6"/>
    <dgm:cxn modelId="{3170637A-AB3C-4A8C-9DAA-863430EFA106}" srcId="{75C4D536-C171-4DBC-A11A-62E62EEA6410}" destId="{367E9690-5801-453D-BF4E-ED5261B01690}" srcOrd="1" destOrd="0" parTransId="{1737C04D-E897-444B-9605-984C8CA2512C}" sibTransId="{18A2B845-A132-4264-BF29-D37570096BC8}"/>
    <dgm:cxn modelId="{2BC4A47E-E6D7-4F51-8D05-DE1922434705}" srcId="{4795A2CE-AF65-466F-94F7-2473BD52DFC9}" destId="{75C4D536-C171-4DBC-A11A-62E62EEA6410}" srcOrd="0" destOrd="0" parTransId="{3A6C4911-B5A2-4ADE-A91F-BE6F4815A8CB}" sibTransId="{282DFA77-AC97-4A1C-9131-44FE3476D68F}"/>
    <dgm:cxn modelId="{6BB27A49-5FFA-426D-8983-D682CF019F19}" type="presOf" srcId="{9B2DF112-AF15-4AEC-ABA1-8EFE594DC768}" destId="{FFF370CB-CD60-431B-BC9B-C6B00A25CD3C}" srcOrd="0" destOrd="0" presId="urn:microsoft.com/office/officeart/2005/8/layout/radial6"/>
    <dgm:cxn modelId="{F0BA2E08-F214-4522-B00F-B53DEB92ECDA}" srcId="{75C4D536-C171-4DBC-A11A-62E62EEA6410}" destId="{9B2DF112-AF15-4AEC-ABA1-8EFE594DC768}" srcOrd="2" destOrd="0" parTransId="{401E52DA-ABF8-48D8-8DFA-FB3F3867170D}" sibTransId="{CE44EC68-F1FB-4235-8ECA-A6694217DA28}"/>
    <dgm:cxn modelId="{4EEF7640-1A0B-42D3-9FB3-BF89F1DB90CB}" type="presOf" srcId="{75C4D536-C171-4DBC-A11A-62E62EEA6410}" destId="{132029D2-A7C5-43A0-8301-A3664FC10563}" srcOrd="0" destOrd="0" presId="urn:microsoft.com/office/officeart/2005/8/layout/radial6"/>
    <dgm:cxn modelId="{585A33DD-A685-4852-817D-6BF0018D792E}" type="presOf" srcId="{367E9690-5801-453D-BF4E-ED5261B01690}" destId="{45503AF3-82B6-442B-A2E7-E52875A5D632}" srcOrd="0" destOrd="0" presId="urn:microsoft.com/office/officeart/2005/8/layout/radial6"/>
    <dgm:cxn modelId="{A2811AB6-4E30-4567-9F6A-B665C17C9DC8}" type="presParOf" srcId="{169963F3-5C1F-4E05-A86D-C247C2744E2E}" destId="{132029D2-A7C5-43A0-8301-A3664FC10563}" srcOrd="0" destOrd="0" presId="urn:microsoft.com/office/officeart/2005/8/layout/radial6"/>
    <dgm:cxn modelId="{BD6399DA-E770-4DFB-A299-52DF843E3EDD}" type="presParOf" srcId="{169963F3-5C1F-4E05-A86D-C247C2744E2E}" destId="{BDB2CF09-02E9-41CE-8D19-53C2AF21BDF6}" srcOrd="1" destOrd="0" presId="urn:microsoft.com/office/officeart/2005/8/layout/radial6"/>
    <dgm:cxn modelId="{D42D1596-590C-43D5-B50E-61DAE939752E}" type="presParOf" srcId="{169963F3-5C1F-4E05-A86D-C247C2744E2E}" destId="{A89DBB83-BA59-4446-813D-67190054243A}" srcOrd="2" destOrd="0" presId="urn:microsoft.com/office/officeart/2005/8/layout/radial6"/>
    <dgm:cxn modelId="{765CAD7D-8385-4C16-9D08-749F25D9FD82}" type="presParOf" srcId="{169963F3-5C1F-4E05-A86D-C247C2744E2E}" destId="{680A26A9-83D7-41A9-8A2D-D2A6673BD042}" srcOrd="3" destOrd="0" presId="urn:microsoft.com/office/officeart/2005/8/layout/radial6"/>
    <dgm:cxn modelId="{68317075-CB83-4683-AA6D-A19358BE7C09}" type="presParOf" srcId="{169963F3-5C1F-4E05-A86D-C247C2744E2E}" destId="{45503AF3-82B6-442B-A2E7-E52875A5D632}" srcOrd="4" destOrd="0" presId="urn:microsoft.com/office/officeart/2005/8/layout/radial6"/>
    <dgm:cxn modelId="{1B158EE8-DBC8-4F42-96FC-CCB6B896F1B1}" type="presParOf" srcId="{169963F3-5C1F-4E05-A86D-C247C2744E2E}" destId="{27B536B2-6C29-474B-9537-D0CBB20DD424}" srcOrd="5" destOrd="0" presId="urn:microsoft.com/office/officeart/2005/8/layout/radial6"/>
    <dgm:cxn modelId="{F8925681-98F9-4BCE-B677-3E98E8443E8D}" type="presParOf" srcId="{169963F3-5C1F-4E05-A86D-C247C2744E2E}" destId="{2B74F1BF-1119-424C-ACD3-F169CA8CA77F}" srcOrd="6" destOrd="0" presId="urn:microsoft.com/office/officeart/2005/8/layout/radial6"/>
    <dgm:cxn modelId="{2F6FB3B4-9E78-46A1-BBB2-085FFA904097}" type="presParOf" srcId="{169963F3-5C1F-4E05-A86D-C247C2744E2E}" destId="{FFF370CB-CD60-431B-BC9B-C6B00A25CD3C}" srcOrd="7" destOrd="0" presId="urn:microsoft.com/office/officeart/2005/8/layout/radial6"/>
    <dgm:cxn modelId="{D103B9A1-BAB0-4BE7-92E8-9D2A8262194A}" type="presParOf" srcId="{169963F3-5C1F-4E05-A86D-C247C2744E2E}" destId="{507527EB-F837-4D24-A21E-2D92A06E2137}" srcOrd="8" destOrd="0" presId="urn:microsoft.com/office/officeart/2005/8/layout/radial6"/>
    <dgm:cxn modelId="{EB9B7FAD-254B-48D4-9892-E011DF61CCB7}" type="presParOf" srcId="{169963F3-5C1F-4E05-A86D-C247C2744E2E}" destId="{A1DEADE1-793A-43E4-B23D-2C382B06538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44E16-CE21-4304-9E0F-BD720077D2B2}">
      <dsp:nvSpPr>
        <dsp:cNvPr id="0" name=""/>
        <dsp:cNvSpPr/>
      </dsp:nvSpPr>
      <dsp:spPr>
        <a:xfrm>
          <a:off x="0" y="0"/>
          <a:ext cx="7920880" cy="12192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600" b="0" kern="1200" dirty="0" smtClean="0">
              <a:latin typeface="Century Gothic" panose="020B0502020202020204" pitchFamily="34" charset="0"/>
            </a:rPr>
            <a:t>Units</a:t>
          </a:r>
          <a:endParaRPr lang="en-GB" sz="5600" b="0" kern="1200" dirty="0">
            <a:latin typeface="Century Gothic" panose="020B0502020202020204" pitchFamily="34" charset="0"/>
          </a:endParaRPr>
        </a:p>
      </dsp:txBody>
      <dsp:txXfrm>
        <a:off x="0" y="0"/>
        <a:ext cx="7920880" cy="1219200"/>
      </dsp:txXfrm>
    </dsp:sp>
    <dsp:sp modelId="{DC03617F-2915-473D-9F76-85B7C122A5BF}">
      <dsp:nvSpPr>
        <dsp:cNvPr id="0" name=""/>
        <dsp:cNvSpPr/>
      </dsp:nvSpPr>
      <dsp:spPr>
        <a:xfrm>
          <a:off x="0" y="1219200"/>
          <a:ext cx="1980219" cy="2560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>
              <a:latin typeface="Century Gothic" panose="020B0502020202020204" pitchFamily="34" charset="0"/>
            </a:rPr>
            <a:t>History &amp; Development, and Understanding &amp; Communicating</a:t>
          </a:r>
          <a:endParaRPr lang="en-GB" sz="1800" b="1" kern="1200" dirty="0">
            <a:latin typeface="Century Gothic" panose="020B0502020202020204" pitchFamily="34" charset="0"/>
          </a:endParaRPr>
        </a:p>
      </dsp:txBody>
      <dsp:txXfrm>
        <a:off x="0" y="1219200"/>
        <a:ext cx="1980219" cy="2560320"/>
      </dsp:txXfrm>
    </dsp:sp>
    <dsp:sp modelId="{25F1E024-9A81-4664-B63A-5CE3650FD92B}">
      <dsp:nvSpPr>
        <dsp:cNvPr id="0" name=""/>
        <dsp:cNvSpPr/>
      </dsp:nvSpPr>
      <dsp:spPr>
        <a:xfrm>
          <a:off x="1980220" y="1219200"/>
          <a:ext cx="1980219" cy="2560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>
              <a:latin typeface="Century Gothic" panose="020B0502020202020204" pitchFamily="34" charset="0"/>
            </a:rPr>
            <a:t>Combine to form Award</a:t>
          </a:r>
          <a:endParaRPr lang="en-GB" sz="1800" b="1" kern="1200" dirty="0">
            <a:latin typeface="Century Gothic" panose="020B0502020202020204" pitchFamily="34" charset="0"/>
          </a:endParaRPr>
        </a:p>
      </dsp:txBody>
      <dsp:txXfrm>
        <a:off x="1980220" y="1219200"/>
        <a:ext cx="1980219" cy="2560320"/>
      </dsp:txXfrm>
    </dsp:sp>
    <dsp:sp modelId="{DC77B1F4-4F02-400C-A60D-F59E3B679FF6}">
      <dsp:nvSpPr>
        <dsp:cNvPr id="0" name=""/>
        <dsp:cNvSpPr/>
      </dsp:nvSpPr>
      <dsp:spPr>
        <a:xfrm>
          <a:off x="3960439" y="1219200"/>
          <a:ext cx="1980219" cy="2560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>
              <a:latin typeface="Century Gothic" panose="020B0502020202020204" pitchFamily="34" charset="0"/>
            </a:rPr>
            <a:t>Incorporate into Scottish Studies Award</a:t>
          </a:r>
          <a:endParaRPr lang="en-GB" sz="1800" b="1" kern="1200" dirty="0">
            <a:latin typeface="Century Gothic" panose="020B0502020202020204" pitchFamily="34" charset="0"/>
          </a:endParaRPr>
        </a:p>
      </dsp:txBody>
      <dsp:txXfrm>
        <a:off x="3960439" y="1219200"/>
        <a:ext cx="1980219" cy="2560320"/>
      </dsp:txXfrm>
    </dsp:sp>
    <dsp:sp modelId="{EFDB6BB9-32F0-41D8-8B32-029992D927F4}">
      <dsp:nvSpPr>
        <dsp:cNvPr id="0" name=""/>
        <dsp:cNvSpPr/>
      </dsp:nvSpPr>
      <dsp:spPr>
        <a:xfrm>
          <a:off x="5940659" y="1219200"/>
          <a:ext cx="1980219" cy="2560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b="1" kern="1200" dirty="0" smtClean="0">
              <a:latin typeface="Century Gothic" panose="020B0502020202020204" pitchFamily="34" charset="0"/>
            </a:rPr>
            <a:t>Standalone Units</a:t>
          </a:r>
          <a:endParaRPr lang="en-GB" sz="1800" b="1" kern="1200" dirty="0">
            <a:latin typeface="Century Gothic" panose="020B0502020202020204" pitchFamily="34" charset="0"/>
          </a:endParaRPr>
        </a:p>
      </dsp:txBody>
      <dsp:txXfrm>
        <a:off x="5940659" y="1219200"/>
        <a:ext cx="1980219" cy="2560320"/>
      </dsp:txXfrm>
    </dsp:sp>
    <dsp:sp modelId="{1C997F7C-A16A-45DA-B46E-4DE7272A0049}">
      <dsp:nvSpPr>
        <dsp:cNvPr id="0" name=""/>
        <dsp:cNvSpPr/>
      </dsp:nvSpPr>
      <dsp:spPr>
        <a:xfrm>
          <a:off x="0" y="3779520"/>
          <a:ext cx="7920880" cy="28448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38100"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9F08D-0A5C-4403-8BB3-A757660E0B57}">
      <dsp:nvSpPr>
        <dsp:cNvPr id="0" name=""/>
        <dsp:cNvSpPr/>
      </dsp:nvSpPr>
      <dsp:spPr>
        <a:xfrm>
          <a:off x="504057" y="1293659"/>
          <a:ext cx="1970145" cy="17959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Understanding and Communicating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Unit</a:t>
          </a:r>
          <a:endParaRPr lang="en-GB" sz="18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56659" y="1346261"/>
        <a:ext cx="1864941" cy="1690761"/>
      </dsp:txXfrm>
    </dsp:sp>
    <dsp:sp modelId="{0226F13C-BFF0-4C4F-AC40-2D6AE9DD9BBF}">
      <dsp:nvSpPr>
        <dsp:cNvPr id="0" name=""/>
        <dsp:cNvSpPr/>
      </dsp:nvSpPr>
      <dsp:spPr>
        <a:xfrm rot="17016230">
          <a:off x="2031383" y="1608684"/>
          <a:ext cx="115801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58012" y="2019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581439" y="1599929"/>
        <a:ext cx="57900" cy="57900"/>
      </dsp:txXfrm>
    </dsp:sp>
    <dsp:sp modelId="{AA88245E-3B25-41FE-85A0-4EDC9C97A9EF}">
      <dsp:nvSpPr>
        <dsp:cNvPr id="0" name=""/>
        <dsp:cNvSpPr/>
      </dsp:nvSpPr>
      <dsp:spPr>
        <a:xfrm>
          <a:off x="2746576" y="573581"/>
          <a:ext cx="1970145" cy="985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Outcome 1</a:t>
          </a:r>
          <a:endParaRPr lang="en-GB" sz="24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775428" y="602433"/>
        <a:ext cx="1912441" cy="927368"/>
      </dsp:txXfrm>
    </dsp:sp>
    <dsp:sp modelId="{309217A5-75E3-44D5-8DD4-49C846B1F889}">
      <dsp:nvSpPr>
        <dsp:cNvPr id="0" name=""/>
        <dsp:cNvSpPr/>
      </dsp:nvSpPr>
      <dsp:spPr>
        <a:xfrm rot="19861448">
          <a:off x="4643032" y="760739"/>
          <a:ext cx="117737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7371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202284" y="751499"/>
        <a:ext cx="58868" cy="58868"/>
      </dsp:txXfrm>
    </dsp:sp>
    <dsp:sp modelId="{E49B9CE4-929F-45B4-8719-3EFDD45D3A9B}">
      <dsp:nvSpPr>
        <dsp:cNvPr id="0" name=""/>
        <dsp:cNvSpPr/>
      </dsp:nvSpPr>
      <dsp:spPr>
        <a:xfrm>
          <a:off x="5746714" y="3214"/>
          <a:ext cx="3240003" cy="985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3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Demonstrate an understanding of simple texts in Scots</a:t>
          </a:r>
          <a:endParaRPr lang="en-GB" sz="14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775566" y="32066"/>
        <a:ext cx="3182299" cy="927368"/>
      </dsp:txXfrm>
    </dsp:sp>
    <dsp:sp modelId="{36872125-C758-4215-8FC9-F4F838ADDAC8}">
      <dsp:nvSpPr>
        <dsp:cNvPr id="0" name=""/>
        <dsp:cNvSpPr/>
      </dsp:nvSpPr>
      <dsp:spPr>
        <a:xfrm rot="1718306">
          <a:off x="4644936" y="1327156"/>
          <a:ext cx="117356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3564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202379" y="1318012"/>
        <a:ext cx="58678" cy="58678"/>
      </dsp:txXfrm>
    </dsp:sp>
    <dsp:sp modelId="{A5016188-8EFD-4A6A-B5DC-FECDB93C5BB9}">
      <dsp:nvSpPr>
        <dsp:cNvPr id="0" name=""/>
        <dsp:cNvSpPr/>
      </dsp:nvSpPr>
      <dsp:spPr>
        <a:xfrm>
          <a:off x="5746714" y="1136048"/>
          <a:ext cx="3240003" cy="985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6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Understand, analyse and evaluate detailed and complex texts in Scots  </a:t>
          </a:r>
          <a:endParaRPr lang="en-GB" sz="14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775566" y="1164900"/>
        <a:ext cx="3182299" cy="927368"/>
      </dsp:txXfrm>
    </dsp:sp>
    <dsp:sp modelId="{903D11DA-8A4E-40BB-8125-FC8A1F0A4D59}">
      <dsp:nvSpPr>
        <dsp:cNvPr id="0" name=""/>
        <dsp:cNvSpPr/>
      </dsp:nvSpPr>
      <dsp:spPr>
        <a:xfrm rot="4600556">
          <a:off x="2036590" y="2724807"/>
          <a:ext cx="113733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37334" y="2019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576824" y="2716568"/>
        <a:ext cx="56866" cy="56866"/>
      </dsp:txXfrm>
    </dsp:sp>
    <dsp:sp modelId="{6AFAF6D2-4E4B-4349-B664-0117AA46B362}">
      <dsp:nvSpPr>
        <dsp:cNvPr id="0" name=""/>
        <dsp:cNvSpPr/>
      </dsp:nvSpPr>
      <dsp:spPr>
        <a:xfrm>
          <a:off x="2736311" y="2805825"/>
          <a:ext cx="1970145" cy="985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Outcome 2</a:t>
          </a:r>
        </a:p>
      </dsp:txBody>
      <dsp:txXfrm>
        <a:off x="2765163" y="2834677"/>
        <a:ext cx="1912441" cy="927368"/>
      </dsp:txXfrm>
    </dsp:sp>
    <dsp:sp modelId="{21769875-6722-45D3-A971-FCBA7139AD21}">
      <dsp:nvSpPr>
        <dsp:cNvPr id="0" name=""/>
        <dsp:cNvSpPr/>
      </dsp:nvSpPr>
      <dsp:spPr>
        <a:xfrm rot="19961929">
          <a:off x="4641256" y="3009695"/>
          <a:ext cx="117065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0658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197319" y="3000623"/>
        <a:ext cx="58532" cy="58532"/>
      </dsp:txXfrm>
    </dsp:sp>
    <dsp:sp modelId="{20CEAF1C-116D-4C91-970E-0E1F82B66FF5}">
      <dsp:nvSpPr>
        <dsp:cNvPr id="0" name=""/>
        <dsp:cNvSpPr/>
      </dsp:nvSpPr>
      <dsp:spPr>
        <a:xfrm>
          <a:off x="5746714" y="2268881"/>
          <a:ext cx="3240003" cy="985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Produce simple communication in Scots for a specific purpose and audience</a:t>
          </a:r>
        </a:p>
      </dsp:txBody>
      <dsp:txXfrm>
        <a:off x="5775566" y="2297733"/>
        <a:ext cx="3182299" cy="927368"/>
      </dsp:txXfrm>
    </dsp:sp>
    <dsp:sp modelId="{33CE78F1-6E2F-458D-9D25-4B53BA0515B1}">
      <dsp:nvSpPr>
        <dsp:cNvPr id="0" name=""/>
        <dsp:cNvSpPr/>
      </dsp:nvSpPr>
      <dsp:spPr>
        <a:xfrm rot="1788323">
          <a:off x="4627165" y="3576112"/>
          <a:ext cx="119884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8840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196615" y="3566336"/>
        <a:ext cx="59942" cy="59942"/>
      </dsp:txXfrm>
    </dsp:sp>
    <dsp:sp modelId="{A6DA734C-7A78-4117-B221-A0348FA107B3}">
      <dsp:nvSpPr>
        <dsp:cNvPr id="0" name=""/>
        <dsp:cNvSpPr/>
      </dsp:nvSpPr>
      <dsp:spPr>
        <a:xfrm>
          <a:off x="5746714" y="3401715"/>
          <a:ext cx="3240003" cy="985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Level 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Create and produce detailed and complex communication in Scots for a specific purpose and audience</a:t>
          </a:r>
        </a:p>
      </dsp:txBody>
      <dsp:txXfrm>
        <a:off x="5775566" y="3430567"/>
        <a:ext cx="3182299" cy="9273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9F08D-0A5C-4403-8BB3-A757660E0B57}">
      <dsp:nvSpPr>
        <dsp:cNvPr id="0" name=""/>
        <dsp:cNvSpPr/>
      </dsp:nvSpPr>
      <dsp:spPr>
        <a:xfrm>
          <a:off x="504057" y="1293659"/>
          <a:ext cx="1970145" cy="179596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Century Gothic" panose="020B0502020202020204" pitchFamily="34" charset="0"/>
            </a:rPr>
            <a:t>History and Development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smtClean="0">
              <a:latin typeface="Century Gothic" panose="020B0502020202020204" pitchFamily="34" charset="0"/>
            </a:rPr>
            <a:t>Unit</a:t>
          </a:r>
          <a:endParaRPr lang="en-GB" sz="1800" b="1" kern="1200" dirty="0">
            <a:latin typeface="Century Gothic" panose="020B0502020202020204" pitchFamily="34" charset="0"/>
          </a:endParaRPr>
        </a:p>
      </dsp:txBody>
      <dsp:txXfrm>
        <a:off x="556659" y="1346261"/>
        <a:ext cx="1864941" cy="1690761"/>
      </dsp:txXfrm>
    </dsp:sp>
    <dsp:sp modelId="{0226F13C-BFF0-4C4F-AC40-2D6AE9DD9BBF}">
      <dsp:nvSpPr>
        <dsp:cNvPr id="0" name=""/>
        <dsp:cNvSpPr/>
      </dsp:nvSpPr>
      <dsp:spPr>
        <a:xfrm rot="17016230">
          <a:off x="2031383" y="1608684"/>
          <a:ext cx="115801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58012" y="2019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581439" y="1599929"/>
        <a:ext cx="57900" cy="57900"/>
      </dsp:txXfrm>
    </dsp:sp>
    <dsp:sp modelId="{AA88245E-3B25-41FE-85A0-4EDC9C97A9EF}">
      <dsp:nvSpPr>
        <dsp:cNvPr id="0" name=""/>
        <dsp:cNvSpPr/>
      </dsp:nvSpPr>
      <dsp:spPr>
        <a:xfrm>
          <a:off x="2746576" y="573581"/>
          <a:ext cx="1970145" cy="98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Century Gothic" panose="020B0502020202020204" pitchFamily="34" charset="0"/>
              <a:cs typeface="Arial" panose="020B0604020202020204" pitchFamily="34" charset="0"/>
            </a:rPr>
            <a:t>Outcome 1</a:t>
          </a:r>
          <a:endParaRPr lang="en-GB" sz="2400" b="1" kern="1200" dirty="0">
            <a:latin typeface="Century Gothic" panose="020B0502020202020204" pitchFamily="34" charset="0"/>
          </a:endParaRPr>
        </a:p>
      </dsp:txBody>
      <dsp:txXfrm>
        <a:off x="2775428" y="602433"/>
        <a:ext cx="1912441" cy="927368"/>
      </dsp:txXfrm>
    </dsp:sp>
    <dsp:sp modelId="{309217A5-75E3-44D5-8DD4-49C846B1F889}">
      <dsp:nvSpPr>
        <dsp:cNvPr id="0" name=""/>
        <dsp:cNvSpPr/>
      </dsp:nvSpPr>
      <dsp:spPr>
        <a:xfrm rot="19861448">
          <a:off x="4643032" y="760739"/>
          <a:ext cx="1177371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7371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202284" y="751499"/>
        <a:ext cx="58868" cy="58868"/>
      </dsp:txXfrm>
    </dsp:sp>
    <dsp:sp modelId="{E49B9CE4-929F-45B4-8719-3EFDD45D3A9B}">
      <dsp:nvSpPr>
        <dsp:cNvPr id="0" name=""/>
        <dsp:cNvSpPr/>
      </dsp:nvSpPr>
      <dsp:spPr>
        <a:xfrm>
          <a:off x="5746714" y="3214"/>
          <a:ext cx="3240003" cy="98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entury Gothic" panose="020B0502020202020204" pitchFamily="34" charset="0"/>
            </a:rPr>
            <a:t>Level 3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Century Gothic" panose="020B0502020202020204" pitchFamily="34" charset="0"/>
            </a:rPr>
            <a:t>Describe features that have helped to shape the contemporary Scots language</a:t>
          </a:r>
          <a:endParaRPr lang="en-GB" sz="1400" b="1" kern="1200" dirty="0">
            <a:latin typeface="Century Gothic" panose="020B0502020202020204" pitchFamily="34" charset="0"/>
          </a:endParaRPr>
        </a:p>
      </dsp:txBody>
      <dsp:txXfrm>
        <a:off x="5775566" y="32066"/>
        <a:ext cx="3182299" cy="927368"/>
      </dsp:txXfrm>
    </dsp:sp>
    <dsp:sp modelId="{36872125-C758-4215-8FC9-F4F838ADDAC8}">
      <dsp:nvSpPr>
        <dsp:cNvPr id="0" name=""/>
        <dsp:cNvSpPr/>
      </dsp:nvSpPr>
      <dsp:spPr>
        <a:xfrm rot="1718306">
          <a:off x="4644936" y="1327156"/>
          <a:ext cx="117356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3564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202379" y="1318012"/>
        <a:ext cx="58678" cy="58678"/>
      </dsp:txXfrm>
    </dsp:sp>
    <dsp:sp modelId="{A5016188-8EFD-4A6A-B5DC-FECDB93C5BB9}">
      <dsp:nvSpPr>
        <dsp:cNvPr id="0" name=""/>
        <dsp:cNvSpPr/>
      </dsp:nvSpPr>
      <dsp:spPr>
        <a:xfrm>
          <a:off x="5746714" y="1136048"/>
          <a:ext cx="3240003" cy="98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entury Gothic" panose="020B0502020202020204" pitchFamily="34" charset="0"/>
            </a:rPr>
            <a:t>Level 6            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Century Gothic" panose="020B0502020202020204" pitchFamily="34" charset="0"/>
            </a:rPr>
            <a:t>Analyse features that have helped to shape the contemporary Scots language</a:t>
          </a:r>
          <a:endParaRPr lang="en-GB" sz="1400" b="1" kern="1200" dirty="0">
            <a:latin typeface="Century Gothic" panose="020B0502020202020204" pitchFamily="34" charset="0"/>
          </a:endParaRPr>
        </a:p>
      </dsp:txBody>
      <dsp:txXfrm>
        <a:off x="5775566" y="1164900"/>
        <a:ext cx="3182299" cy="927368"/>
      </dsp:txXfrm>
    </dsp:sp>
    <dsp:sp modelId="{903D11DA-8A4E-40BB-8125-FC8A1F0A4D59}">
      <dsp:nvSpPr>
        <dsp:cNvPr id="0" name=""/>
        <dsp:cNvSpPr/>
      </dsp:nvSpPr>
      <dsp:spPr>
        <a:xfrm rot="4600556">
          <a:off x="2036590" y="2724807"/>
          <a:ext cx="1137334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37334" y="2019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576824" y="2716568"/>
        <a:ext cx="56866" cy="56866"/>
      </dsp:txXfrm>
    </dsp:sp>
    <dsp:sp modelId="{6AFAF6D2-4E4B-4349-B664-0117AA46B362}">
      <dsp:nvSpPr>
        <dsp:cNvPr id="0" name=""/>
        <dsp:cNvSpPr/>
      </dsp:nvSpPr>
      <dsp:spPr>
        <a:xfrm>
          <a:off x="2736311" y="2805825"/>
          <a:ext cx="1970145" cy="98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>
              <a:latin typeface="Century Gothic" panose="020B0502020202020204" pitchFamily="34" charset="0"/>
            </a:rPr>
            <a:t>Outcome 2</a:t>
          </a:r>
          <a:endParaRPr lang="en-GB" sz="2400" b="1" kern="1200" dirty="0" smtClean="0">
            <a:latin typeface="Century Gothic" panose="020B0502020202020204" pitchFamily="34" charset="0"/>
          </a:endParaRPr>
        </a:p>
      </dsp:txBody>
      <dsp:txXfrm>
        <a:off x="2765163" y="2834677"/>
        <a:ext cx="1912441" cy="927368"/>
      </dsp:txXfrm>
    </dsp:sp>
    <dsp:sp modelId="{21769875-6722-45D3-A971-FCBA7139AD21}">
      <dsp:nvSpPr>
        <dsp:cNvPr id="0" name=""/>
        <dsp:cNvSpPr/>
      </dsp:nvSpPr>
      <dsp:spPr>
        <a:xfrm rot="19961929">
          <a:off x="4641256" y="3009695"/>
          <a:ext cx="117065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70658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197319" y="3000623"/>
        <a:ext cx="58532" cy="58532"/>
      </dsp:txXfrm>
    </dsp:sp>
    <dsp:sp modelId="{20CEAF1C-116D-4C91-970E-0E1F82B66FF5}">
      <dsp:nvSpPr>
        <dsp:cNvPr id="0" name=""/>
        <dsp:cNvSpPr/>
      </dsp:nvSpPr>
      <dsp:spPr>
        <a:xfrm>
          <a:off x="5746714" y="2268881"/>
          <a:ext cx="3240003" cy="98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0" i="0" kern="1200" dirty="0" smtClean="0">
            <a:latin typeface="Century Gothic" panose="020B0502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i="0" kern="1200" dirty="0" smtClean="0">
              <a:latin typeface="Century Gothic" panose="020B0502020202020204" pitchFamily="34" charset="0"/>
            </a:rPr>
            <a:t>Level 3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i="0" kern="1200" dirty="0" smtClean="0">
              <a:latin typeface="Century Gothic" panose="020B0502020202020204" pitchFamily="34" charset="0"/>
            </a:rPr>
            <a:t>Describe the relationship between the contemporary Scots language and other languages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b="1" kern="1200" dirty="0" smtClean="0">
            <a:latin typeface="Century Gothic" panose="020B0502020202020204" pitchFamily="34" charset="0"/>
          </a:endParaRPr>
        </a:p>
      </dsp:txBody>
      <dsp:txXfrm>
        <a:off x="5775566" y="2297733"/>
        <a:ext cx="3182299" cy="927368"/>
      </dsp:txXfrm>
    </dsp:sp>
    <dsp:sp modelId="{33CE78F1-6E2F-458D-9D25-4B53BA0515B1}">
      <dsp:nvSpPr>
        <dsp:cNvPr id="0" name=""/>
        <dsp:cNvSpPr/>
      </dsp:nvSpPr>
      <dsp:spPr>
        <a:xfrm rot="1788323">
          <a:off x="4627165" y="3576112"/>
          <a:ext cx="119884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98840" y="20195"/>
              </a:lnTo>
            </a:path>
          </a:pathLst>
        </a:custGeom>
        <a:noFill/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196615" y="3566336"/>
        <a:ext cx="59942" cy="59942"/>
      </dsp:txXfrm>
    </dsp:sp>
    <dsp:sp modelId="{A6DA734C-7A78-4117-B221-A0348FA107B3}">
      <dsp:nvSpPr>
        <dsp:cNvPr id="0" name=""/>
        <dsp:cNvSpPr/>
      </dsp:nvSpPr>
      <dsp:spPr>
        <a:xfrm>
          <a:off x="5746714" y="3401715"/>
          <a:ext cx="3240003" cy="9850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Century Gothic" panose="020B0502020202020204" pitchFamily="34" charset="0"/>
            </a:rPr>
            <a:t>Level 6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latin typeface="Century Gothic" panose="020B0502020202020204" pitchFamily="34" charset="0"/>
            </a:rPr>
            <a:t>Analyse features of the contemporary Scots language</a:t>
          </a:r>
        </a:p>
      </dsp:txBody>
      <dsp:txXfrm>
        <a:off x="5775566" y="3430567"/>
        <a:ext cx="3182299" cy="927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BA76C-FF51-47E3-A23A-48545046848D}">
      <dsp:nvSpPr>
        <dsp:cNvPr id="0" name=""/>
        <dsp:cNvSpPr/>
      </dsp:nvSpPr>
      <dsp:spPr>
        <a:xfrm rot="16200000">
          <a:off x="756084" y="-756084"/>
          <a:ext cx="2520280" cy="4032448"/>
        </a:xfrm>
        <a:prstGeom prst="round1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latin typeface="Century Gothic" panose="020B0502020202020204" pitchFamily="34" charset="0"/>
              <a:cs typeface="Arial" panose="020B0604020202020204" pitchFamily="34" charset="0"/>
            </a:rPr>
            <a:t>Students interested in language/linguistics?</a:t>
          </a:r>
          <a:endParaRPr lang="en-GB" sz="2600" b="1" kern="1200" dirty="0">
            <a:latin typeface="Century Gothic" panose="020B0502020202020204" pitchFamily="34" charset="0"/>
          </a:endParaRPr>
        </a:p>
      </dsp:txBody>
      <dsp:txXfrm rot="5400000">
        <a:off x="-1" y="1"/>
        <a:ext cx="4032448" cy="1890210"/>
      </dsp:txXfrm>
    </dsp:sp>
    <dsp:sp modelId="{89EAB9A6-B215-4409-BD6F-83D3BA0EAD3C}">
      <dsp:nvSpPr>
        <dsp:cNvPr id="0" name=""/>
        <dsp:cNvSpPr/>
      </dsp:nvSpPr>
      <dsp:spPr>
        <a:xfrm>
          <a:off x="4032448" y="0"/>
          <a:ext cx="4032448" cy="2520280"/>
        </a:xfrm>
        <a:prstGeom prst="round1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rPr>
            <a:t>Disengaged students?</a:t>
          </a:r>
          <a:endParaRPr lang="en-GB" sz="2600" b="1" kern="1200" dirty="0">
            <a:solidFill>
              <a:schemeClr val="accent4">
                <a:lumMod val="50000"/>
              </a:schemeClr>
            </a:solidFill>
            <a:effectLst/>
            <a:latin typeface="Century Gothic" panose="020B0502020202020204" pitchFamily="34" charset="0"/>
          </a:endParaRPr>
        </a:p>
      </dsp:txBody>
      <dsp:txXfrm>
        <a:off x="4032448" y="0"/>
        <a:ext cx="4032448" cy="1890210"/>
      </dsp:txXfrm>
    </dsp:sp>
    <dsp:sp modelId="{E5F69EF9-7F81-41BD-80FD-A4CE1C22670A}">
      <dsp:nvSpPr>
        <dsp:cNvPr id="0" name=""/>
        <dsp:cNvSpPr/>
      </dsp:nvSpPr>
      <dsp:spPr>
        <a:xfrm rot="10800000">
          <a:off x="0" y="2520280"/>
          <a:ext cx="4032448" cy="2520280"/>
        </a:xfrm>
        <a:prstGeom prst="round1Rect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rPr>
            <a:t>Creative students?</a:t>
          </a:r>
          <a:endParaRPr lang="en-GB" sz="26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 rot="10800000">
        <a:off x="0" y="3150349"/>
        <a:ext cx="4032448" cy="1890210"/>
      </dsp:txXfrm>
    </dsp:sp>
    <dsp:sp modelId="{9F129328-07FE-43CE-95CF-247C450437DF}">
      <dsp:nvSpPr>
        <dsp:cNvPr id="0" name=""/>
        <dsp:cNvSpPr/>
      </dsp:nvSpPr>
      <dsp:spPr>
        <a:xfrm rot="5400000">
          <a:off x="4788531" y="1764196"/>
          <a:ext cx="2520280" cy="4032448"/>
        </a:xfrm>
        <a:prstGeom prst="round1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latin typeface="Century Gothic" panose="020B0502020202020204" pitchFamily="34" charset="0"/>
            </a:rPr>
            <a:t>All students?</a:t>
          </a:r>
          <a:endParaRPr lang="en-GB" sz="2600" b="1" kern="1200" dirty="0">
            <a:latin typeface="Century Gothic" panose="020B0502020202020204" pitchFamily="34" charset="0"/>
          </a:endParaRPr>
        </a:p>
      </dsp:txBody>
      <dsp:txXfrm rot="-5400000">
        <a:off x="4032448" y="3150349"/>
        <a:ext cx="4032448" cy="1890210"/>
      </dsp:txXfrm>
    </dsp:sp>
    <dsp:sp modelId="{3AF0AF23-F3A1-4154-A2B3-111F013D43CC}">
      <dsp:nvSpPr>
        <dsp:cNvPr id="0" name=""/>
        <dsp:cNvSpPr/>
      </dsp:nvSpPr>
      <dsp:spPr>
        <a:xfrm>
          <a:off x="2520279" y="1890209"/>
          <a:ext cx="3024336" cy="126014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Who might study the Award?</a:t>
          </a:r>
          <a:endParaRPr lang="en-GB" sz="26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2520279" y="1890209"/>
        <a:ext cx="3024336" cy="1260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2E965-ED7D-4AF0-B1B0-1B2CC7C36894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Dedicated Scots periods</a:t>
          </a:r>
          <a:endParaRPr lang="en-GB" sz="35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744" y="145603"/>
        <a:ext cx="2902148" cy="1741289"/>
      </dsp:txXfrm>
    </dsp:sp>
    <dsp:sp modelId="{3AD15525-2A0F-4E0D-9006-32A8357F3D7B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Cross-curricular solutions</a:t>
          </a:r>
          <a:endParaRPr lang="en-GB" sz="35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3193107" y="145603"/>
        <a:ext cx="2902148" cy="1741289"/>
      </dsp:txXfrm>
    </dsp:sp>
    <dsp:sp modelId="{3F2CBDD3-246B-4F7F-8DC3-91F0FC0E5160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Straddling exam years</a:t>
          </a:r>
          <a:endParaRPr lang="en-GB" sz="35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744" y="2177107"/>
        <a:ext cx="2902148" cy="1741289"/>
      </dsp:txXfrm>
    </dsp:sp>
    <dsp:sp modelId="{51BBF68C-C245-45D0-9FE6-14CE64E4836F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During exam leave</a:t>
          </a:r>
          <a:endParaRPr lang="en-GB" sz="35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3193107" y="2177107"/>
        <a:ext cx="2902148" cy="1741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EADE1-793A-43E4-B23D-2C382B065384}">
      <dsp:nvSpPr>
        <dsp:cNvPr id="0" name=""/>
        <dsp:cNvSpPr/>
      </dsp:nvSpPr>
      <dsp:spPr>
        <a:xfrm>
          <a:off x="2197328" y="866235"/>
          <a:ext cx="4678351" cy="467835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74F1BF-1119-424C-ACD3-F169CA8CA77F}">
      <dsp:nvSpPr>
        <dsp:cNvPr id="0" name=""/>
        <dsp:cNvSpPr/>
      </dsp:nvSpPr>
      <dsp:spPr>
        <a:xfrm>
          <a:off x="2197328" y="866235"/>
          <a:ext cx="4678351" cy="4678351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0A26A9-83D7-41A9-8A2D-D2A6673BD042}">
      <dsp:nvSpPr>
        <dsp:cNvPr id="0" name=""/>
        <dsp:cNvSpPr/>
      </dsp:nvSpPr>
      <dsp:spPr>
        <a:xfrm>
          <a:off x="2197328" y="866235"/>
          <a:ext cx="4678351" cy="4678351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2029D2-A7C5-43A0-8301-A3664FC10563}">
      <dsp:nvSpPr>
        <dsp:cNvPr id="0" name=""/>
        <dsp:cNvSpPr/>
      </dsp:nvSpPr>
      <dsp:spPr>
        <a:xfrm>
          <a:off x="3816499" y="2485406"/>
          <a:ext cx="1440008" cy="14400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Topics for discussion</a:t>
          </a:r>
          <a:endParaRPr lang="en-GB" sz="15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4027383" y="2696290"/>
        <a:ext cx="1018240" cy="1018240"/>
      </dsp:txXfrm>
    </dsp:sp>
    <dsp:sp modelId="{BDB2CF09-02E9-41CE-8D19-53C2AF21BDF6}">
      <dsp:nvSpPr>
        <dsp:cNvPr id="0" name=""/>
        <dsp:cNvSpPr/>
      </dsp:nvSpPr>
      <dsp:spPr>
        <a:xfrm>
          <a:off x="3456502" y="-159452"/>
          <a:ext cx="2160002" cy="216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8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What is the Award?</a:t>
          </a:r>
          <a:endParaRPr lang="en-GB" sz="28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3772827" y="156873"/>
        <a:ext cx="1527352" cy="1527352"/>
      </dsp:txXfrm>
    </dsp:sp>
    <dsp:sp modelId="{45503AF3-82B6-442B-A2E7-E52875A5D632}">
      <dsp:nvSpPr>
        <dsp:cNvPr id="0" name=""/>
        <dsp:cNvSpPr/>
      </dsp:nvSpPr>
      <dsp:spPr>
        <a:xfrm>
          <a:off x="5435251" y="3267840"/>
          <a:ext cx="2160002" cy="216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Who should study the Award?</a:t>
          </a:r>
          <a:endParaRPr lang="en-GB" sz="24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5751576" y="3584165"/>
        <a:ext cx="1527352" cy="1527352"/>
      </dsp:txXfrm>
    </dsp:sp>
    <dsp:sp modelId="{FFF370CB-CD60-431B-BC9B-C6B00A25CD3C}">
      <dsp:nvSpPr>
        <dsp:cNvPr id="0" name=""/>
        <dsp:cNvSpPr/>
      </dsp:nvSpPr>
      <dsp:spPr>
        <a:xfrm>
          <a:off x="1477753" y="3267840"/>
          <a:ext cx="2160002" cy="216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2400" b="1" kern="1200" dirty="0" smtClean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rPr>
            <a:t>How can you deliver the Award?</a:t>
          </a:r>
          <a:endParaRPr lang="en-GB" sz="2400" b="1" kern="1200" dirty="0">
            <a:solidFill>
              <a:schemeClr val="accent4">
                <a:lumMod val="50000"/>
              </a:schemeClr>
            </a:solidFill>
            <a:latin typeface="Century Gothic" panose="020B0502020202020204" pitchFamily="34" charset="0"/>
          </a:endParaRPr>
        </a:p>
      </dsp:txBody>
      <dsp:txXfrm>
        <a:off x="1794078" y="3584165"/>
        <a:ext cx="1527352" cy="1527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69"/>
            <a:ext cx="2949098" cy="497205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86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06" y="0"/>
            <a:ext cx="2949585" cy="497762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B2DE9E9A-D369-48C5-9565-374FF1CA2FB1}" type="datetimeFigureOut">
              <a:rPr lang="en-GB" smtClean="0"/>
              <a:t>17/09/2015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9" rIns="92318" bIns="4615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8" y="4723170"/>
            <a:ext cx="5443518" cy="4475083"/>
          </a:xfrm>
          <a:prstGeom prst="rect">
            <a:avLst/>
          </a:prstGeom>
        </p:spPr>
        <p:txBody>
          <a:bodyPr vert="horz" lIns="92318" tIns="46159" rIns="92318" bIns="461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586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06" y="9444749"/>
            <a:ext cx="2949585" cy="497761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CC1F6C08-4A6F-4186-B65B-1FD9BF170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86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F006A2-3E8A-4820-8F76-8064AE6FDDEC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0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0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0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0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0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spcBef>
                <a:spcPct val="0"/>
              </a:spcBef>
              <a:buFontTx/>
              <a:buChar char="•"/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80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096" indent="-173096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082" indent="-2884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3973" indent="-23079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5562" indent="-23079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7151" indent="-23079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38740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0329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191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3508" indent="-2307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E2AAE5-386C-488B-880C-77C588271748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F6C08-4A6F-4186-B65B-1FD9BF170E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1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367657" y="2204864"/>
            <a:ext cx="7489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Scots Language Award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367657" y="4104481"/>
            <a:ext cx="8092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Marilyn </a:t>
            </a:r>
            <a:r>
              <a:rPr lang="en-GB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Waters, </a:t>
            </a:r>
            <a:r>
              <a:rPr lang="en-GB" alt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Malcolm </a:t>
            </a:r>
            <a:r>
              <a:rPr lang="en-GB" altLang="en-US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Wilson &amp; Carolyn O’Reilly</a:t>
            </a:r>
            <a:endParaRPr lang="en-GB" alt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8757093"/>
              </p:ext>
            </p:extLst>
          </p:nvPr>
        </p:nvGraphicFramePr>
        <p:xfrm>
          <a:off x="683568" y="1484784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is the Award?</a:t>
            </a:r>
            <a:endParaRPr lang="en-GB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7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is the Award?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3430567"/>
              </p:ext>
            </p:extLst>
          </p:nvPr>
        </p:nvGraphicFramePr>
        <p:xfrm>
          <a:off x="-324544" y="1328574"/>
          <a:ext cx="9217024" cy="439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83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 is the Award?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70089"/>
              </p:ext>
            </p:extLst>
          </p:nvPr>
        </p:nvGraphicFramePr>
        <p:xfrm>
          <a:off x="-324544" y="1328574"/>
          <a:ext cx="9217024" cy="439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40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0475130"/>
              </p:ext>
            </p:extLst>
          </p:nvPr>
        </p:nvGraphicFramePr>
        <p:xfrm>
          <a:off x="395536" y="620688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080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How can you deliver the Award?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08489429"/>
              </p:ext>
            </p:extLst>
          </p:nvPr>
        </p:nvGraphicFramePr>
        <p:xfrm>
          <a:off x="1403648" y="19441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4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Workshop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2819796"/>
              </p:ext>
            </p:extLst>
          </p:nvPr>
        </p:nvGraphicFramePr>
        <p:xfrm>
          <a:off x="251520" y="764704"/>
          <a:ext cx="907300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70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2242" y="3356992"/>
            <a:ext cx="331236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Qualifications </a:t>
            </a:r>
            <a:r>
              <a:rPr lang="en-GB" dirty="0" smtClean="0">
                <a:latin typeface="Century Gothic" panose="020B0502020202020204" pitchFamily="34" charset="0"/>
              </a:rPr>
              <a:t>Manager</a:t>
            </a:r>
          </a:p>
          <a:p>
            <a:pPr algn="ctr"/>
            <a:endParaRPr lang="en-GB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marilyn.waters@sqa.org.uk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428" y="1047219"/>
            <a:ext cx="3024336" cy="72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Scots Language Award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41696"/>
            <a:ext cx="3033220" cy="720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Scots Language &amp; Scottish Studies Blog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047219"/>
            <a:ext cx="468052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http://www.sqa.org.uk/sqa/70056.html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1033" y="2241696"/>
            <a:ext cx="4680520" cy="72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http://blogs.sqa.org.uk/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6428" y="4595387"/>
            <a:ext cx="331236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Qualifications </a:t>
            </a:r>
            <a:r>
              <a:rPr lang="en-GB" dirty="0" smtClean="0">
                <a:latin typeface="Century Gothic" panose="020B0502020202020204" pitchFamily="34" charset="0"/>
              </a:rPr>
              <a:t>Officer</a:t>
            </a:r>
          </a:p>
          <a:p>
            <a:pPr algn="ctr"/>
            <a:endParaRPr lang="en-GB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m</a:t>
            </a:r>
            <a:r>
              <a:rPr lang="en-GB" b="1" dirty="0" smtClean="0">
                <a:latin typeface="Century Gothic" panose="020B0502020202020204" pitchFamily="34" charset="0"/>
              </a:rPr>
              <a:t>alcolm.wilson@sqa.org.uk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4595139"/>
            <a:ext cx="3312368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Qualifications </a:t>
            </a:r>
            <a:r>
              <a:rPr lang="en-GB" dirty="0" smtClean="0">
                <a:latin typeface="Century Gothic" panose="020B0502020202020204" pitchFamily="34" charset="0"/>
              </a:rPr>
              <a:t>Officer</a:t>
            </a:r>
          </a:p>
          <a:p>
            <a:pPr algn="ctr"/>
            <a:endParaRPr lang="en-GB" dirty="0" smtClean="0">
              <a:latin typeface="Century Gothic" panose="020B0502020202020204" pitchFamily="34" charset="0"/>
            </a:endParaRPr>
          </a:p>
          <a:p>
            <a:pPr algn="ctr"/>
            <a:r>
              <a:rPr lang="en-GB" b="1" dirty="0">
                <a:latin typeface="Century Gothic" panose="020B0502020202020204" pitchFamily="34" charset="0"/>
              </a:rPr>
              <a:t>c</a:t>
            </a:r>
            <a:r>
              <a:rPr lang="en-GB" b="1" dirty="0" smtClean="0">
                <a:latin typeface="Century Gothic" panose="020B0502020202020204" pitchFamily="34" charset="0"/>
              </a:rPr>
              <a:t>arolyn.o’reilly@sqa.org.uk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257</Words>
  <Application>Microsoft Office PowerPoint</Application>
  <PresentationFormat>On-screen Show (4:3)</PresentationFormat>
  <Paragraphs>72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Malcolm Wilson</cp:lastModifiedBy>
  <cp:revision>92</cp:revision>
  <cp:lastPrinted>2015-08-25T14:52:33Z</cp:lastPrinted>
  <dcterms:created xsi:type="dcterms:W3CDTF">2013-10-10T15:37:55Z</dcterms:created>
  <dcterms:modified xsi:type="dcterms:W3CDTF">2015-09-17T12:54:03Z</dcterms:modified>
</cp:coreProperties>
</file>