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726" r:id="rId5"/>
  </p:sldMasterIdLst>
  <p:notesMasterIdLst>
    <p:notesMasterId r:id="rId29"/>
  </p:notesMasterIdLst>
  <p:sldIdLst>
    <p:sldId id="476" r:id="rId6"/>
    <p:sldId id="478" r:id="rId7"/>
    <p:sldId id="480" r:id="rId8"/>
    <p:sldId id="479" r:id="rId9"/>
    <p:sldId id="481" r:id="rId10"/>
    <p:sldId id="483" r:id="rId11"/>
    <p:sldId id="482" r:id="rId12"/>
    <p:sldId id="485" r:id="rId13"/>
    <p:sldId id="493" r:id="rId14"/>
    <p:sldId id="491" r:id="rId15"/>
    <p:sldId id="486" r:id="rId16"/>
    <p:sldId id="257" r:id="rId17"/>
    <p:sldId id="273" r:id="rId18"/>
    <p:sldId id="283" r:id="rId19"/>
    <p:sldId id="487" r:id="rId20"/>
    <p:sldId id="492" r:id="rId21"/>
    <p:sldId id="490" r:id="rId22"/>
    <p:sldId id="494" r:id="rId23"/>
    <p:sldId id="278" r:id="rId24"/>
    <p:sldId id="489" r:id="rId25"/>
    <p:sldId id="477" r:id="rId26"/>
    <p:sldId id="495" r:id="rId27"/>
    <p:sldId id="279" r:id="rId28"/>
  </p:sldIdLst>
  <p:sldSz cx="12192000" cy="6858000"/>
  <p:notesSz cx="6865938" cy="95408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99EA3"/>
    <a:srgbClr val="DAEDEE"/>
    <a:srgbClr val="BADEE0"/>
    <a:srgbClr val="92CBCE"/>
    <a:srgbClr val="000000"/>
    <a:srgbClr val="4BB5F7"/>
    <a:srgbClr val="009AD0"/>
    <a:srgbClr val="8ACFFA"/>
    <a:srgbClr val="68C1F8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8" autoAdjust="0"/>
    <p:restoredTop sz="73529" autoAdjust="0"/>
  </p:normalViewPr>
  <p:slideViewPr>
    <p:cSldViewPr snapToGrid="0">
      <p:cViewPr varScale="1">
        <p:scale>
          <a:sx n="67" d="100"/>
          <a:sy n="67" d="100"/>
        </p:scale>
        <p:origin x="1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udy\ownCloud\DocSyncUoE\Edinburgh\DataEducationInSchools\CSStudentNumb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</a:t>
            </a:r>
            <a:r>
              <a:rPr lang="en-GB" baseline="0"/>
              <a:t>omputing students by domicile 2016/17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Other 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Aberdeen</c:v>
                </c:pt>
                <c:pt idx="1">
                  <c:v>Abertay</c:v>
                </c:pt>
                <c:pt idx="2">
                  <c:v>Dundee</c:v>
                </c:pt>
                <c:pt idx="3">
                  <c:v>Edinburgh Napier</c:v>
                </c:pt>
                <c:pt idx="4">
                  <c:v>Edinburgh</c:v>
                </c:pt>
                <c:pt idx="5">
                  <c:v>GCU</c:v>
                </c:pt>
                <c:pt idx="6">
                  <c:v>Glasgow</c:v>
                </c:pt>
                <c:pt idx="7">
                  <c:v>HWU</c:v>
                </c:pt>
                <c:pt idx="8">
                  <c:v>Open</c:v>
                </c:pt>
                <c:pt idx="9">
                  <c:v>RGU</c:v>
                </c:pt>
                <c:pt idx="10">
                  <c:v>St Andrews</c:v>
                </c:pt>
                <c:pt idx="11">
                  <c:v>Stirling</c:v>
                </c:pt>
                <c:pt idx="12">
                  <c:v>Strathclyde</c:v>
                </c:pt>
                <c:pt idx="13">
                  <c:v>UHI</c:v>
                </c:pt>
                <c:pt idx="14">
                  <c:v>UWS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36</c:v>
                </c:pt>
                <c:pt idx="1">
                  <c:v>11</c:v>
                </c:pt>
                <c:pt idx="2">
                  <c:v>14</c:v>
                </c:pt>
                <c:pt idx="3">
                  <c:v>16</c:v>
                </c:pt>
                <c:pt idx="4">
                  <c:v>34</c:v>
                </c:pt>
                <c:pt idx="5">
                  <c:v>12</c:v>
                </c:pt>
                <c:pt idx="6">
                  <c:v>29</c:v>
                </c:pt>
                <c:pt idx="7">
                  <c:v>12</c:v>
                </c:pt>
                <c:pt idx="8">
                  <c:v>0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AF-2249-91D0-67FED2684C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Non-EU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Aberdeen</c:v>
                </c:pt>
                <c:pt idx="1">
                  <c:v>Abertay</c:v>
                </c:pt>
                <c:pt idx="2">
                  <c:v>Dundee</c:v>
                </c:pt>
                <c:pt idx="3">
                  <c:v>Edinburgh Napier</c:v>
                </c:pt>
                <c:pt idx="4">
                  <c:v>Edinburgh</c:v>
                </c:pt>
                <c:pt idx="5">
                  <c:v>GCU</c:v>
                </c:pt>
                <c:pt idx="6">
                  <c:v>Glasgow</c:v>
                </c:pt>
                <c:pt idx="7">
                  <c:v>HWU</c:v>
                </c:pt>
                <c:pt idx="8">
                  <c:v>Open</c:v>
                </c:pt>
                <c:pt idx="9">
                  <c:v>RGU</c:v>
                </c:pt>
                <c:pt idx="10">
                  <c:v>St Andrews</c:v>
                </c:pt>
                <c:pt idx="11">
                  <c:v>Stirling</c:v>
                </c:pt>
                <c:pt idx="12">
                  <c:v>Strathclyde</c:v>
                </c:pt>
                <c:pt idx="13">
                  <c:v>UHI</c:v>
                </c:pt>
                <c:pt idx="14">
                  <c:v>UWS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17</c:v>
                </c:pt>
                <c:pt idx="1">
                  <c:v>4</c:v>
                </c:pt>
                <c:pt idx="2">
                  <c:v>7</c:v>
                </c:pt>
                <c:pt idx="3">
                  <c:v>4</c:v>
                </c:pt>
                <c:pt idx="4">
                  <c:v>35</c:v>
                </c:pt>
                <c:pt idx="5">
                  <c:v>5</c:v>
                </c:pt>
                <c:pt idx="6">
                  <c:v>14</c:v>
                </c:pt>
                <c:pt idx="7">
                  <c:v>12</c:v>
                </c:pt>
                <c:pt idx="8">
                  <c:v>0</c:v>
                </c:pt>
                <c:pt idx="9">
                  <c:v>7</c:v>
                </c:pt>
                <c:pt idx="10">
                  <c:v>34</c:v>
                </c:pt>
                <c:pt idx="11">
                  <c:v>10</c:v>
                </c:pt>
                <c:pt idx="12">
                  <c:v>6</c:v>
                </c:pt>
                <c:pt idx="13">
                  <c:v>0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AF-2249-91D0-67FED2684C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Aberdeen</c:v>
                </c:pt>
                <c:pt idx="1">
                  <c:v>Abertay</c:v>
                </c:pt>
                <c:pt idx="2">
                  <c:v>Dundee</c:v>
                </c:pt>
                <c:pt idx="3">
                  <c:v>Edinburgh Napier</c:v>
                </c:pt>
                <c:pt idx="4">
                  <c:v>Edinburgh</c:v>
                </c:pt>
                <c:pt idx="5">
                  <c:v>GCU</c:v>
                </c:pt>
                <c:pt idx="6">
                  <c:v>Glasgow</c:v>
                </c:pt>
                <c:pt idx="7">
                  <c:v>HWU</c:v>
                </c:pt>
                <c:pt idx="8">
                  <c:v>Open</c:v>
                </c:pt>
                <c:pt idx="9">
                  <c:v>RGU</c:v>
                </c:pt>
                <c:pt idx="10">
                  <c:v>St Andrews</c:v>
                </c:pt>
                <c:pt idx="11">
                  <c:v>Stirling</c:v>
                </c:pt>
                <c:pt idx="12">
                  <c:v>Strathclyde</c:v>
                </c:pt>
                <c:pt idx="13">
                  <c:v>UHI</c:v>
                </c:pt>
                <c:pt idx="14">
                  <c:v>UWS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48</c:v>
                </c:pt>
                <c:pt idx="1">
                  <c:v>86</c:v>
                </c:pt>
                <c:pt idx="2">
                  <c:v>78</c:v>
                </c:pt>
                <c:pt idx="3">
                  <c:v>81</c:v>
                </c:pt>
                <c:pt idx="4">
                  <c:v>31</c:v>
                </c:pt>
                <c:pt idx="5">
                  <c:v>83</c:v>
                </c:pt>
                <c:pt idx="6">
                  <c:v>57</c:v>
                </c:pt>
                <c:pt idx="7">
                  <c:v>76</c:v>
                </c:pt>
                <c:pt idx="8">
                  <c:v>100</c:v>
                </c:pt>
                <c:pt idx="9">
                  <c:v>77</c:v>
                </c:pt>
                <c:pt idx="10">
                  <c:v>51</c:v>
                </c:pt>
                <c:pt idx="11">
                  <c:v>75</c:v>
                </c:pt>
                <c:pt idx="12">
                  <c:v>80</c:v>
                </c:pt>
                <c:pt idx="13">
                  <c:v>99</c:v>
                </c:pt>
                <c:pt idx="14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AF-2249-91D0-67FED2684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8093136"/>
        <c:axId val="1139279552"/>
      </c:barChart>
      <c:catAx>
        <c:axId val="115809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279552"/>
        <c:crosses val="autoZero"/>
        <c:auto val="1"/>
        <c:lblAlgn val="ctr"/>
        <c:lblOffset val="100"/>
        <c:noMultiLvlLbl val="0"/>
      </c:catAx>
      <c:valAx>
        <c:axId val="11392795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809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3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1.svg"/><Relationship Id="rId3" Type="http://schemas.openxmlformats.org/officeDocument/2006/relationships/hyperlink" Target="https://craigsteele.com/" TargetMode="External"/><Relationship Id="rId7" Type="http://schemas.openxmlformats.org/officeDocument/2006/relationships/image" Target="../media/image25.svg"/><Relationship Id="rId12" Type="http://schemas.openxmlformats.org/officeDocument/2006/relationships/image" Target="../media/image23.png"/><Relationship Id="rId2" Type="http://schemas.openxmlformats.org/officeDocument/2006/relationships/hyperlink" Target="https://www.founders4schools.org.uk/" TargetMode="External"/><Relationship Id="rId1" Type="http://schemas.openxmlformats.org/officeDocument/2006/relationships/hyperlink" Target="https://ddi.ac.uk/women-in-data/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7.svg"/><Relationship Id="rId14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36.svg"/><Relationship Id="rId1" Type="http://schemas.openxmlformats.org/officeDocument/2006/relationships/image" Target="../media/image26.png"/><Relationship Id="rId6" Type="http://schemas.openxmlformats.org/officeDocument/2006/relationships/image" Target="../media/image40.svg"/><Relationship Id="rId5" Type="http://schemas.openxmlformats.org/officeDocument/2006/relationships/image" Target="../media/image28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3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18" Type="http://schemas.openxmlformats.org/officeDocument/2006/relationships/hyperlink" Target="https://craigsteele.com/" TargetMode="External"/><Relationship Id="rId7" Type="http://schemas.openxmlformats.org/officeDocument/2006/relationships/image" Target="../media/image25.svg"/><Relationship Id="rId12" Type="http://schemas.openxmlformats.org/officeDocument/2006/relationships/hyperlink" Target="https://ddi.ac.uk/women-in-data/" TargetMode="External"/><Relationship Id="rId17" Type="http://schemas.openxmlformats.org/officeDocument/2006/relationships/image" Target="../media/image33.svg"/><Relationship Id="rId16" Type="http://schemas.openxmlformats.org/officeDocument/2006/relationships/image" Target="../media/image24.png"/><Relationship Id="rId1" Type="http://schemas.openxmlformats.org/officeDocument/2006/relationships/image" Target="../media/image19.png"/><Relationship Id="rId6" Type="http://schemas.openxmlformats.org/officeDocument/2006/relationships/image" Target="../media/image20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hyperlink" Target="https://www.founders4schools.org.uk/" TargetMode="External"/><Relationship Id="rId10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36.svg"/><Relationship Id="rId1" Type="http://schemas.openxmlformats.org/officeDocument/2006/relationships/image" Target="../media/image26.png"/><Relationship Id="rId6" Type="http://schemas.openxmlformats.org/officeDocument/2006/relationships/image" Target="../media/image40.svg"/><Relationship Id="rId5" Type="http://schemas.openxmlformats.org/officeDocument/2006/relationships/image" Target="../media/image28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EFFAF-EAAD-4B50-B131-DA479AB8419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8F87C5B-C6F4-47D0-B2F8-8B2CCEFDF121}">
      <dgm:prSet/>
      <dgm:spPr/>
      <dgm:t>
        <a:bodyPr/>
        <a:lstStyle/>
        <a:p>
          <a:r>
            <a:rPr lang="en-US"/>
            <a:t>Fairness – everyone should get to choose whether to do computing</a:t>
          </a:r>
        </a:p>
      </dgm:t>
    </dgm:pt>
    <dgm:pt modelId="{DFA4654A-BA76-461B-9312-7060DD712917}" type="parTrans" cxnId="{4203C211-D62B-4E49-901F-51D83AA0EF8B}">
      <dgm:prSet/>
      <dgm:spPr/>
      <dgm:t>
        <a:bodyPr/>
        <a:lstStyle/>
        <a:p>
          <a:endParaRPr lang="en-US"/>
        </a:p>
      </dgm:t>
    </dgm:pt>
    <dgm:pt modelId="{ECCD2297-EF1A-4CBB-87D2-1CFADEB7EB93}" type="sibTrans" cxnId="{4203C211-D62B-4E49-901F-51D83AA0EF8B}">
      <dgm:prSet/>
      <dgm:spPr/>
      <dgm:t>
        <a:bodyPr/>
        <a:lstStyle/>
        <a:p>
          <a:endParaRPr lang="en-US"/>
        </a:p>
      </dgm:t>
    </dgm:pt>
    <dgm:pt modelId="{C73F7088-3F4F-466F-A612-EF3731741148}">
      <dgm:prSet/>
      <dgm:spPr/>
      <dgm:t>
        <a:bodyPr/>
        <a:lstStyle/>
        <a:p>
          <a:r>
            <a:rPr lang="en-US"/>
            <a:t>Diversity – we need a wider variety of people in the computing industry</a:t>
          </a:r>
        </a:p>
      </dgm:t>
    </dgm:pt>
    <dgm:pt modelId="{8004F60D-9673-411D-9568-27AE0F9C2E11}" type="parTrans" cxnId="{6B06BAB3-118F-4256-8E8A-594A7840E92F}">
      <dgm:prSet/>
      <dgm:spPr/>
      <dgm:t>
        <a:bodyPr/>
        <a:lstStyle/>
        <a:p>
          <a:endParaRPr lang="en-US"/>
        </a:p>
      </dgm:t>
    </dgm:pt>
    <dgm:pt modelId="{14EC2F89-A3AB-4E49-A54C-C9A123B21780}" type="sibTrans" cxnId="{6B06BAB3-118F-4256-8E8A-594A7840E92F}">
      <dgm:prSet/>
      <dgm:spPr/>
      <dgm:t>
        <a:bodyPr/>
        <a:lstStyle/>
        <a:p>
          <a:endParaRPr lang="en-US"/>
        </a:p>
      </dgm:t>
    </dgm:pt>
    <dgm:pt modelId="{A29D3E39-4C0F-4DFA-BC76-7CCECE6DADF3}">
      <dgm:prSet/>
      <dgm:spPr/>
      <dgm:t>
        <a:bodyPr/>
        <a:lstStyle/>
        <a:p>
          <a:r>
            <a:rPr lang="en-US"/>
            <a:t>Computing skills are needed in all walks of life, not just for university</a:t>
          </a:r>
        </a:p>
      </dgm:t>
    </dgm:pt>
    <dgm:pt modelId="{8D067113-52A4-41AB-92F2-767207880D1D}" type="parTrans" cxnId="{47CCD49C-1CA4-48FE-8F78-507C9F6F7C33}">
      <dgm:prSet/>
      <dgm:spPr/>
      <dgm:t>
        <a:bodyPr/>
        <a:lstStyle/>
        <a:p>
          <a:endParaRPr lang="en-US"/>
        </a:p>
      </dgm:t>
    </dgm:pt>
    <dgm:pt modelId="{A5B2181C-A458-4222-AAB7-F3AC2AC2A317}" type="sibTrans" cxnId="{47CCD49C-1CA4-48FE-8F78-507C9F6F7C33}">
      <dgm:prSet/>
      <dgm:spPr/>
      <dgm:t>
        <a:bodyPr/>
        <a:lstStyle/>
        <a:p>
          <a:endParaRPr lang="en-US"/>
        </a:p>
      </dgm:t>
    </dgm:pt>
    <dgm:pt modelId="{7D47C2E2-73D1-4859-93BB-DAEC22127874}" type="pres">
      <dgm:prSet presAssocID="{3FAEFFAF-EAAD-4B50-B131-DA479AB8419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8EC894-4D65-4604-AA23-4C3951BFFF9A}" type="pres">
      <dgm:prSet presAssocID="{48F87C5B-C6F4-47D0-B2F8-8B2CCEFDF121}" presName="compNode" presStyleCnt="0"/>
      <dgm:spPr/>
    </dgm:pt>
    <dgm:pt modelId="{069FFAC3-15CE-4369-9890-22DE6315F622}" type="pres">
      <dgm:prSet presAssocID="{48F87C5B-C6F4-47D0-B2F8-8B2CCEFDF121}" presName="bgRect" presStyleLbl="bgShp" presStyleIdx="0" presStyleCnt="3"/>
      <dgm:spPr/>
    </dgm:pt>
    <dgm:pt modelId="{EA42D75F-5E50-4725-9A3F-B96CEEFBE198}" type="pres">
      <dgm:prSet presAssocID="{48F87C5B-C6F4-47D0-B2F8-8B2CCEFDF12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478093EC-3D2F-4845-815A-1E9A8E7EEA2C}" type="pres">
      <dgm:prSet presAssocID="{48F87C5B-C6F4-47D0-B2F8-8B2CCEFDF121}" presName="spaceRect" presStyleCnt="0"/>
      <dgm:spPr/>
    </dgm:pt>
    <dgm:pt modelId="{23D05D82-695D-4BCB-89A0-4D6E3E878B22}" type="pres">
      <dgm:prSet presAssocID="{48F87C5B-C6F4-47D0-B2F8-8B2CCEFDF121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92F8797-75E9-443E-8AD9-1AAEDF9D1A7B}" type="pres">
      <dgm:prSet presAssocID="{ECCD2297-EF1A-4CBB-87D2-1CFADEB7EB93}" presName="sibTrans" presStyleCnt="0"/>
      <dgm:spPr/>
    </dgm:pt>
    <dgm:pt modelId="{2A43E78A-4950-451B-A073-BC01266C4787}" type="pres">
      <dgm:prSet presAssocID="{C73F7088-3F4F-466F-A612-EF3731741148}" presName="compNode" presStyleCnt="0"/>
      <dgm:spPr/>
    </dgm:pt>
    <dgm:pt modelId="{B82FA529-2588-4914-B6ED-65174B39446E}" type="pres">
      <dgm:prSet presAssocID="{C73F7088-3F4F-466F-A612-EF3731741148}" presName="bgRect" presStyleLbl="bgShp" presStyleIdx="1" presStyleCnt="3"/>
      <dgm:spPr/>
    </dgm:pt>
    <dgm:pt modelId="{FF06BDC6-163D-430D-90B3-012A48C0A96D}" type="pres">
      <dgm:prSet presAssocID="{C73F7088-3F4F-466F-A612-EF37317411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EA21C3A-87CB-4F73-AB5C-442F5B65B400}" type="pres">
      <dgm:prSet presAssocID="{C73F7088-3F4F-466F-A612-EF3731741148}" presName="spaceRect" presStyleCnt="0"/>
      <dgm:spPr/>
    </dgm:pt>
    <dgm:pt modelId="{A6CC91B4-0829-4F23-BEF4-7364D4E8CF90}" type="pres">
      <dgm:prSet presAssocID="{C73F7088-3F4F-466F-A612-EF3731741148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908CEF9-BEE7-4815-9BC3-BB9DB6F1407F}" type="pres">
      <dgm:prSet presAssocID="{14EC2F89-A3AB-4E49-A54C-C9A123B21780}" presName="sibTrans" presStyleCnt="0"/>
      <dgm:spPr/>
    </dgm:pt>
    <dgm:pt modelId="{3B1198A5-637E-495E-A38B-2298760E95A8}" type="pres">
      <dgm:prSet presAssocID="{A29D3E39-4C0F-4DFA-BC76-7CCECE6DADF3}" presName="compNode" presStyleCnt="0"/>
      <dgm:spPr/>
    </dgm:pt>
    <dgm:pt modelId="{FE505CC5-A728-4E6E-B133-6043E6ECEAD3}" type="pres">
      <dgm:prSet presAssocID="{A29D3E39-4C0F-4DFA-BC76-7CCECE6DADF3}" presName="bgRect" presStyleLbl="bgShp" presStyleIdx="2" presStyleCnt="3"/>
      <dgm:spPr/>
    </dgm:pt>
    <dgm:pt modelId="{9DC128E8-22F5-4B1A-B637-058FB79FD1EE}" type="pres">
      <dgm:prSet presAssocID="{A29D3E39-4C0F-4DFA-BC76-7CCECE6DAD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76484B0-B1E3-481E-A2A5-9711288C6101}" type="pres">
      <dgm:prSet presAssocID="{A29D3E39-4C0F-4DFA-BC76-7CCECE6DADF3}" presName="spaceRect" presStyleCnt="0"/>
      <dgm:spPr/>
    </dgm:pt>
    <dgm:pt modelId="{257BBBB0-412C-49CC-97C7-A5D4A200D01D}" type="pres">
      <dgm:prSet presAssocID="{A29D3E39-4C0F-4DFA-BC76-7CCECE6DADF3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DC3F947-6788-4F9D-B079-5548134EEC6B}" type="presOf" srcId="{A29D3E39-4C0F-4DFA-BC76-7CCECE6DADF3}" destId="{257BBBB0-412C-49CC-97C7-A5D4A200D01D}" srcOrd="0" destOrd="0" presId="urn:microsoft.com/office/officeart/2018/2/layout/IconVerticalSolidList"/>
    <dgm:cxn modelId="{AD840B43-ADDF-4BE2-A6C5-68A96DB5179B}" type="presOf" srcId="{C73F7088-3F4F-466F-A612-EF3731741148}" destId="{A6CC91B4-0829-4F23-BEF4-7364D4E8CF90}" srcOrd="0" destOrd="0" presId="urn:microsoft.com/office/officeart/2018/2/layout/IconVerticalSolidList"/>
    <dgm:cxn modelId="{6B06BAB3-118F-4256-8E8A-594A7840E92F}" srcId="{3FAEFFAF-EAAD-4B50-B131-DA479AB84193}" destId="{C73F7088-3F4F-466F-A612-EF3731741148}" srcOrd="1" destOrd="0" parTransId="{8004F60D-9673-411D-9568-27AE0F9C2E11}" sibTransId="{14EC2F89-A3AB-4E49-A54C-C9A123B21780}"/>
    <dgm:cxn modelId="{E1B1E0D6-849C-4426-9B14-462F9BBB740D}" type="presOf" srcId="{48F87C5B-C6F4-47D0-B2F8-8B2CCEFDF121}" destId="{23D05D82-695D-4BCB-89A0-4D6E3E878B22}" srcOrd="0" destOrd="0" presId="urn:microsoft.com/office/officeart/2018/2/layout/IconVerticalSolidList"/>
    <dgm:cxn modelId="{4203C211-D62B-4E49-901F-51D83AA0EF8B}" srcId="{3FAEFFAF-EAAD-4B50-B131-DA479AB84193}" destId="{48F87C5B-C6F4-47D0-B2F8-8B2CCEFDF121}" srcOrd="0" destOrd="0" parTransId="{DFA4654A-BA76-461B-9312-7060DD712917}" sibTransId="{ECCD2297-EF1A-4CBB-87D2-1CFADEB7EB93}"/>
    <dgm:cxn modelId="{47CCD49C-1CA4-48FE-8F78-507C9F6F7C33}" srcId="{3FAEFFAF-EAAD-4B50-B131-DA479AB84193}" destId="{A29D3E39-4C0F-4DFA-BC76-7CCECE6DADF3}" srcOrd="2" destOrd="0" parTransId="{8D067113-52A4-41AB-92F2-767207880D1D}" sibTransId="{A5B2181C-A458-4222-AAB7-F3AC2AC2A317}"/>
    <dgm:cxn modelId="{33D791D6-2134-47B1-8297-CBD43C58F83C}" type="presOf" srcId="{3FAEFFAF-EAAD-4B50-B131-DA479AB84193}" destId="{7D47C2E2-73D1-4859-93BB-DAEC22127874}" srcOrd="0" destOrd="0" presId="urn:microsoft.com/office/officeart/2018/2/layout/IconVerticalSolidList"/>
    <dgm:cxn modelId="{688FEDFB-1928-43F8-B06B-66D2FB115DA9}" type="presParOf" srcId="{7D47C2E2-73D1-4859-93BB-DAEC22127874}" destId="{E88EC894-4D65-4604-AA23-4C3951BFFF9A}" srcOrd="0" destOrd="0" presId="urn:microsoft.com/office/officeart/2018/2/layout/IconVerticalSolidList"/>
    <dgm:cxn modelId="{A2075873-2E78-4D3F-8DDB-6B1259D0555B}" type="presParOf" srcId="{E88EC894-4D65-4604-AA23-4C3951BFFF9A}" destId="{069FFAC3-15CE-4369-9890-22DE6315F622}" srcOrd="0" destOrd="0" presId="urn:microsoft.com/office/officeart/2018/2/layout/IconVerticalSolidList"/>
    <dgm:cxn modelId="{03084082-314D-42E5-BF83-D14DA3D60514}" type="presParOf" srcId="{E88EC894-4D65-4604-AA23-4C3951BFFF9A}" destId="{EA42D75F-5E50-4725-9A3F-B96CEEFBE198}" srcOrd="1" destOrd="0" presId="urn:microsoft.com/office/officeart/2018/2/layout/IconVerticalSolidList"/>
    <dgm:cxn modelId="{DF0F5EE5-2B73-4DFA-BB67-2BDB1026AD02}" type="presParOf" srcId="{E88EC894-4D65-4604-AA23-4C3951BFFF9A}" destId="{478093EC-3D2F-4845-815A-1E9A8E7EEA2C}" srcOrd="2" destOrd="0" presId="urn:microsoft.com/office/officeart/2018/2/layout/IconVerticalSolidList"/>
    <dgm:cxn modelId="{6043D11D-3EC6-46DB-A708-E82A27F310EE}" type="presParOf" srcId="{E88EC894-4D65-4604-AA23-4C3951BFFF9A}" destId="{23D05D82-695D-4BCB-89A0-4D6E3E878B22}" srcOrd="3" destOrd="0" presId="urn:microsoft.com/office/officeart/2018/2/layout/IconVerticalSolidList"/>
    <dgm:cxn modelId="{6BDC557A-D7F9-4850-AAAC-07F8B25E2D74}" type="presParOf" srcId="{7D47C2E2-73D1-4859-93BB-DAEC22127874}" destId="{992F8797-75E9-443E-8AD9-1AAEDF9D1A7B}" srcOrd="1" destOrd="0" presId="urn:microsoft.com/office/officeart/2018/2/layout/IconVerticalSolidList"/>
    <dgm:cxn modelId="{0392D618-E5D9-4473-B8DE-001B8FDC72C0}" type="presParOf" srcId="{7D47C2E2-73D1-4859-93BB-DAEC22127874}" destId="{2A43E78A-4950-451B-A073-BC01266C4787}" srcOrd="2" destOrd="0" presId="urn:microsoft.com/office/officeart/2018/2/layout/IconVerticalSolidList"/>
    <dgm:cxn modelId="{A5386C00-31B2-441B-8947-9D1979DF01E1}" type="presParOf" srcId="{2A43E78A-4950-451B-A073-BC01266C4787}" destId="{B82FA529-2588-4914-B6ED-65174B39446E}" srcOrd="0" destOrd="0" presId="urn:microsoft.com/office/officeart/2018/2/layout/IconVerticalSolidList"/>
    <dgm:cxn modelId="{4C1717BF-177E-4C6A-86A8-B7B5A1BF7676}" type="presParOf" srcId="{2A43E78A-4950-451B-A073-BC01266C4787}" destId="{FF06BDC6-163D-430D-90B3-012A48C0A96D}" srcOrd="1" destOrd="0" presId="urn:microsoft.com/office/officeart/2018/2/layout/IconVerticalSolidList"/>
    <dgm:cxn modelId="{3D0C898E-2532-421F-A515-04D452C4F141}" type="presParOf" srcId="{2A43E78A-4950-451B-A073-BC01266C4787}" destId="{DEA21C3A-87CB-4F73-AB5C-442F5B65B400}" srcOrd="2" destOrd="0" presId="urn:microsoft.com/office/officeart/2018/2/layout/IconVerticalSolidList"/>
    <dgm:cxn modelId="{FA857FAF-60A1-4AF2-8A92-6F20C41EECB1}" type="presParOf" srcId="{2A43E78A-4950-451B-A073-BC01266C4787}" destId="{A6CC91B4-0829-4F23-BEF4-7364D4E8CF90}" srcOrd="3" destOrd="0" presId="urn:microsoft.com/office/officeart/2018/2/layout/IconVerticalSolidList"/>
    <dgm:cxn modelId="{37CE0BC5-627A-4A81-BC66-90D08E957828}" type="presParOf" srcId="{7D47C2E2-73D1-4859-93BB-DAEC22127874}" destId="{2908CEF9-BEE7-4815-9BC3-BB9DB6F1407F}" srcOrd="3" destOrd="0" presId="urn:microsoft.com/office/officeart/2018/2/layout/IconVerticalSolidList"/>
    <dgm:cxn modelId="{CDF11181-0375-4837-B0FD-993712344CB5}" type="presParOf" srcId="{7D47C2E2-73D1-4859-93BB-DAEC22127874}" destId="{3B1198A5-637E-495E-A38B-2298760E95A8}" srcOrd="4" destOrd="0" presId="urn:microsoft.com/office/officeart/2018/2/layout/IconVerticalSolidList"/>
    <dgm:cxn modelId="{C76F6BBC-C531-42B0-9143-5050C6A51974}" type="presParOf" srcId="{3B1198A5-637E-495E-A38B-2298760E95A8}" destId="{FE505CC5-A728-4E6E-B133-6043E6ECEAD3}" srcOrd="0" destOrd="0" presId="urn:microsoft.com/office/officeart/2018/2/layout/IconVerticalSolidList"/>
    <dgm:cxn modelId="{53E888FF-DBB4-48AC-87CB-89BA2FCAC913}" type="presParOf" srcId="{3B1198A5-637E-495E-A38B-2298760E95A8}" destId="{9DC128E8-22F5-4B1A-B637-058FB79FD1EE}" srcOrd="1" destOrd="0" presId="urn:microsoft.com/office/officeart/2018/2/layout/IconVerticalSolidList"/>
    <dgm:cxn modelId="{4A19C4C6-7E6A-469A-8CDF-EAF4374A29EA}" type="presParOf" srcId="{3B1198A5-637E-495E-A38B-2298760E95A8}" destId="{576484B0-B1E3-481E-A2A5-9711288C6101}" srcOrd="2" destOrd="0" presId="urn:microsoft.com/office/officeart/2018/2/layout/IconVerticalSolidList"/>
    <dgm:cxn modelId="{19E29BDB-A604-4F54-94F1-D6B6F612B5C6}" type="presParOf" srcId="{3B1198A5-637E-495E-A38B-2298760E95A8}" destId="{257BBBB0-412C-49CC-97C7-A5D4A200D0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8B1027-E180-44E3-B8ED-305F4593667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1474A03-372D-4B44-875E-B924B964BB38}">
      <dgm:prSet/>
      <dgm:spPr/>
      <dgm:t>
        <a:bodyPr/>
        <a:lstStyle/>
        <a:p>
          <a:r>
            <a:rPr lang="en-GB"/>
            <a:t>Young people need a selection of role models: invite computer scientists into the classroom</a:t>
          </a:r>
          <a:endParaRPr lang="en-US"/>
        </a:p>
      </dgm:t>
    </dgm:pt>
    <dgm:pt modelId="{56BDFC76-BA9C-47CE-89DC-5756F9FA9332}" type="parTrans" cxnId="{3311F50D-092F-4319-B1BA-47797A7907A6}">
      <dgm:prSet/>
      <dgm:spPr/>
      <dgm:t>
        <a:bodyPr/>
        <a:lstStyle/>
        <a:p>
          <a:endParaRPr lang="en-US"/>
        </a:p>
      </dgm:t>
    </dgm:pt>
    <dgm:pt modelId="{A1D91E82-02C7-4E0C-9A58-F646DC4FB939}" type="sibTrans" cxnId="{3311F50D-092F-4319-B1BA-47797A7907A6}">
      <dgm:prSet/>
      <dgm:spPr/>
      <dgm:t>
        <a:bodyPr/>
        <a:lstStyle/>
        <a:p>
          <a:endParaRPr lang="en-US"/>
        </a:p>
      </dgm:t>
    </dgm:pt>
    <dgm:pt modelId="{5781C2F3-B01C-4586-B9B3-512D97B83B58}">
      <dgm:prSet/>
      <dgm:spPr/>
      <dgm:t>
        <a:bodyPr/>
        <a:lstStyle/>
        <a:p>
          <a:r>
            <a:rPr lang="en-GB"/>
            <a:t>Lots of different sorts of roles and people with varying career paths</a:t>
          </a:r>
          <a:endParaRPr lang="en-US"/>
        </a:p>
      </dgm:t>
    </dgm:pt>
    <dgm:pt modelId="{31C1FF52-8BCA-474E-B418-E87F01A3DADA}" type="parTrans" cxnId="{4CE0808C-E371-4A65-9490-87C2200DEF73}">
      <dgm:prSet/>
      <dgm:spPr/>
      <dgm:t>
        <a:bodyPr/>
        <a:lstStyle/>
        <a:p>
          <a:endParaRPr lang="en-US"/>
        </a:p>
      </dgm:t>
    </dgm:pt>
    <dgm:pt modelId="{4B1C6D28-A0EE-4ED7-A300-BE7D0732D22F}" type="sibTrans" cxnId="{4CE0808C-E371-4A65-9490-87C2200DEF73}">
      <dgm:prSet/>
      <dgm:spPr/>
      <dgm:t>
        <a:bodyPr/>
        <a:lstStyle/>
        <a:p>
          <a:endParaRPr lang="en-US"/>
        </a:p>
      </dgm:t>
    </dgm:pt>
    <dgm:pt modelId="{305BF4B1-365B-4958-8FEE-8002BCFF87CC}">
      <dgm:prSet/>
      <dgm:spPr/>
      <dgm:t>
        <a:bodyPr/>
        <a:lstStyle/>
        <a:p>
          <a:r>
            <a:rPr lang="en-GB"/>
            <a:t>Don’t believe that s single on-off visit will “inspire”  kids - your own work will have a longer lasting effect!</a:t>
          </a:r>
          <a:endParaRPr lang="en-US"/>
        </a:p>
      </dgm:t>
    </dgm:pt>
    <dgm:pt modelId="{69089AA4-7B64-4F1F-B3E8-9AEBB66DC343}" type="parTrans" cxnId="{FD8FA04D-25B7-48EA-AF78-7201644C31AF}">
      <dgm:prSet/>
      <dgm:spPr/>
      <dgm:t>
        <a:bodyPr/>
        <a:lstStyle/>
        <a:p>
          <a:endParaRPr lang="en-US"/>
        </a:p>
      </dgm:t>
    </dgm:pt>
    <dgm:pt modelId="{34A2D047-3BE0-4B82-9A11-C3AF527E2B09}" type="sibTrans" cxnId="{FD8FA04D-25B7-48EA-AF78-7201644C31AF}">
      <dgm:prSet/>
      <dgm:spPr/>
      <dgm:t>
        <a:bodyPr/>
        <a:lstStyle/>
        <a:p>
          <a:endParaRPr lang="en-US"/>
        </a:p>
      </dgm:t>
    </dgm:pt>
    <dgm:pt modelId="{DD142F36-8A1F-4981-BC39-651BCCC3B77F}">
      <dgm:prSet/>
      <dgm:spPr/>
      <dgm:t>
        <a:bodyPr/>
        <a:lstStyle/>
        <a:p>
          <a:r>
            <a:rPr lang="en-GB"/>
            <a:t>Profiles of women in data sector: </a:t>
          </a:r>
          <a:r>
            <a:rPr lang="en-GB">
              <a:hlinkClick xmlns:r="http://schemas.openxmlformats.org/officeDocument/2006/relationships" r:id="rId1"/>
            </a:rPr>
            <a:t>https://ddi.ac.uk/women-in-data/</a:t>
          </a:r>
          <a:endParaRPr lang="en-US"/>
        </a:p>
      </dgm:t>
    </dgm:pt>
    <dgm:pt modelId="{128EB470-6195-4167-936D-83063B63B946}" type="parTrans" cxnId="{5C7A7671-531C-438C-BC5E-5640005011E6}">
      <dgm:prSet/>
      <dgm:spPr/>
      <dgm:t>
        <a:bodyPr/>
        <a:lstStyle/>
        <a:p>
          <a:endParaRPr lang="en-US"/>
        </a:p>
      </dgm:t>
    </dgm:pt>
    <dgm:pt modelId="{8305A112-CC3A-46E8-ACBF-618AD940EF99}" type="sibTrans" cxnId="{5C7A7671-531C-438C-BC5E-5640005011E6}">
      <dgm:prSet/>
      <dgm:spPr/>
      <dgm:t>
        <a:bodyPr/>
        <a:lstStyle/>
        <a:p>
          <a:endParaRPr lang="en-US"/>
        </a:p>
      </dgm:t>
    </dgm:pt>
    <dgm:pt modelId="{BD93DB68-787E-40A7-8EE9-BE2D5D6F09E4}">
      <dgm:prSet/>
      <dgm:spPr/>
      <dgm:t>
        <a:bodyPr/>
        <a:lstStyle/>
        <a:p>
          <a:r>
            <a:rPr lang="en-GB"/>
            <a:t>Book industry visits to your classroom: </a:t>
          </a:r>
          <a:r>
            <a:rPr lang="en-GB">
              <a:hlinkClick xmlns:r="http://schemas.openxmlformats.org/officeDocument/2006/relationships" r:id="rId2"/>
            </a:rPr>
            <a:t>https://www.founders4schools.org.uk/</a:t>
          </a:r>
          <a:endParaRPr lang="en-US"/>
        </a:p>
      </dgm:t>
    </dgm:pt>
    <dgm:pt modelId="{80348D92-7691-4966-A606-75793ECD18E8}" type="parTrans" cxnId="{7B93270A-DF87-4C4C-AD7A-0CE7749C6F57}">
      <dgm:prSet/>
      <dgm:spPr/>
      <dgm:t>
        <a:bodyPr/>
        <a:lstStyle/>
        <a:p>
          <a:endParaRPr lang="en-US"/>
        </a:p>
      </dgm:t>
    </dgm:pt>
    <dgm:pt modelId="{B9A35945-16F5-40D3-B857-83328C0129D0}" type="sibTrans" cxnId="{7B93270A-DF87-4C4C-AD7A-0CE7749C6F57}">
      <dgm:prSet/>
      <dgm:spPr/>
      <dgm:t>
        <a:bodyPr/>
        <a:lstStyle/>
        <a:p>
          <a:endParaRPr lang="en-US"/>
        </a:p>
      </dgm:t>
    </dgm:pt>
    <dgm:pt modelId="{F13A3BE8-815A-4D96-B58A-2135BA6B36A7}">
      <dgm:prSet/>
      <dgm:spPr/>
      <dgm:t>
        <a:bodyPr/>
        <a:lstStyle/>
        <a:p>
          <a:r>
            <a:rPr lang="en-GB"/>
            <a:t>(Also talk to Craig Steele about his SDS pilot project for industry volunteers in the classroom </a:t>
          </a:r>
          <a:r>
            <a:rPr lang="en-GB">
              <a:hlinkClick xmlns:r="http://schemas.openxmlformats.org/officeDocument/2006/relationships" r:id="rId3"/>
            </a:rPr>
            <a:t>https://craigsteele.com/</a:t>
          </a:r>
          <a:r>
            <a:rPr lang="en-GB"/>
            <a:t>)</a:t>
          </a:r>
          <a:endParaRPr lang="en-US"/>
        </a:p>
      </dgm:t>
    </dgm:pt>
    <dgm:pt modelId="{2C24EF5E-B06E-45F3-B094-087A67E70045}" type="parTrans" cxnId="{9F66A00D-4CAE-45B7-9435-19614308C121}">
      <dgm:prSet/>
      <dgm:spPr/>
      <dgm:t>
        <a:bodyPr/>
        <a:lstStyle/>
        <a:p>
          <a:endParaRPr lang="en-US"/>
        </a:p>
      </dgm:t>
    </dgm:pt>
    <dgm:pt modelId="{8D3C558A-B099-4816-B790-94F2A3EB02E5}" type="sibTrans" cxnId="{9F66A00D-4CAE-45B7-9435-19614308C121}">
      <dgm:prSet/>
      <dgm:spPr/>
      <dgm:t>
        <a:bodyPr/>
        <a:lstStyle/>
        <a:p>
          <a:endParaRPr lang="en-US"/>
        </a:p>
      </dgm:t>
    </dgm:pt>
    <dgm:pt modelId="{6DB1C07A-3F05-4975-B6D6-3C96FFD41EF9}" type="pres">
      <dgm:prSet presAssocID="{738B1027-E180-44E3-B8ED-305F4593667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3727CD-280C-49AF-BE89-316E8D72CAEB}" type="pres">
      <dgm:prSet presAssocID="{31474A03-372D-4B44-875E-B924B964BB38}" presName="compNode" presStyleCnt="0"/>
      <dgm:spPr/>
    </dgm:pt>
    <dgm:pt modelId="{92064F49-9FD1-47A6-93CE-AE5BD9F663E5}" type="pres">
      <dgm:prSet presAssocID="{31474A03-372D-4B44-875E-B924B964BB38}" presName="bgRect" presStyleLbl="bgShp" presStyleIdx="0" presStyleCnt="6"/>
      <dgm:spPr/>
    </dgm:pt>
    <dgm:pt modelId="{B57ECD8A-365B-4BC4-9D47-0E0E0B868E5E}" type="pres">
      <dgm:prSet presAssocID="{31474A03-372D-4B44-875E-B924B964BB38}" presName="iconRect" presStyleLbl="node1" presStyleIdx="0" presStyleCnt="6"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ibrary"/>
        </a:ext>
      </dgm:extLst>
    </dgm:pt>
    <dgm:pt modelId="{63A6C14F-57E2-4A87-9E1B-BCFD607EDA57}" type="pres">
      <dgm:prSet presAssocID="{31474A03-372D-4B44-875E-B924B964BB38}" presName="spaceRect" presStyleCnt="0"/>
      <dgm:spPr/>
    </dgm:pt>
    <dgm:pt modelId="{8885E529-1246-466A-8791-DBA18F83F79A}" type="pres">
      <dgm:prSet presAssocID="{31474A03-372D-4B44-875E-B924B964BB38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CB45578-6076-434E-A42B-A58A7065AAD9}" type="pres">
      <dgm:prSet presAssocID="{A1D91E82-02C7-4E0C-9A58-F646DC4FB939}" presName="sibTrans" presStyleCnt="0"/>
      <dgm:spPr/>
    </dgm:pt>
    <dgm:pt modelId="{383BDF0E-D4FB-40B8-856E-CB0AB798FC07}" type="pres">
      <dgm:prSet presAssocID="{5781C2F3-B01C-4586-B9B3-512D97B83B58}" presName="compNode" presStyleCnt="0"/>
      <dgm:spPr/>
    </dgm:pt>
    <dgm:pt modelId="{D7B12AF4-80C6-4115-B523-84D38ACFD163}" type="pres">
      <dgm:prSet presAssocID="{5781C2F3-B01C-4586-B9B3-512D97B83B58}" presName="bgRect" presStyleLbl="bgShp" presStyleIdx="1" presStyleCnt="6"/>
      <dgm:spPr/>
    </dgm:pt>
    <dgm:pt modelId="{E21BA690-59CD-43B0-9B0F-20C899E39BE9}" type="pres">
      <dgm:prSet presAssocID="{5781C2F3-B01C-4586-B9B3-512D97B83B58}" presName="iconRect" presStyleLbl="node1" presStyleIdx="1" presStyleCnt="6"/>
      <dgm:spPr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Onboarding"/>
        </a:ext>
      </dgm:extLst>
    </dgm:pt>
    <dgm:pt modelId="{D3002403-6B16-423A-ABD2-C215793A8D57}" type="pres">
      <dgm:prSet presAssocID="{5781C2F3-B01C-4586-B9B3-512D97B83B58}" presName="spaceRect" presStyleCnt="0"/>
      <dgm:spPr/>
    </dgm:pt>
    <dgm:pt modelId="{8CA31E93-2EE6-4DC4-9917-FC72C10670B4}" type="pres">
      <dgm:prSet presAssocID="{5781C2F3-B01C-4586-B9B3-512D97B83B58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57BAB7B-2226-472E-8EA5-46CF51E3062C}" type="pres">
      <dgm:prSet presAssocID="{4B1C6D28-A0EE-4ED7-A300-BE7D0732D22F}" presName="sibTrans" presStyleCnt="0"/>
      <dgm:spPr/>
    </dgm:pt>
    <dgm:pt modelId="{A9C75F74-BE6C-4CF1-9893-E00A556BFD45}" type="pres">
      <dgm:prSet presAssocID="{305BF4B1-365B-4958-8FEE-8002BCFF87CC}" presName="compNode" presStyleCnt="0"/>
      <dgm:spPr/>
    </dgm:pt>
    <dgm:pt modelId="{F08BDA84-A567-41EC-AE63-3CE3E0CE99AA}" type="pres">
      <dgm:prSet presAssocID="{305BF4B1-365B-4958-8FEE-8002BCFF87CC}" presName="bgRect" presStyleLbl="bgShp" presStyleIdx="2" presStyleCnt="6"/>
      <dgm:spPr/>
    </dgm:pt>
    <dgm:pt modelId="{F6576DA4-A2F3-48D5-A899-68DCA5920995}" type="pres">
      <dgm:prSet presAssocID="{305BF4B1-365B-4958-8FEE-8002BCFF87CC}" presName="iconRect" presStyleLbl="node1" presStyleIdx="2" presStyleCnt="6"/>
      <dgm:spPr>
        <a:blipFill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293EE4D5-5CE0-4FC0-A463-3974E791AC72}" type="pres">
      <dgm:prSet presAssocID="{305BF4B1-365B-4958-8FEE-8002BCFF87CC}" presName="spaceRect" presStyleCnt="0"/>
      <dgm:spPr/>
    </dgm:pt>
    <dgm:pt modelId="{78972D95-585E-4219-B5A7-EDF44446CBF1}" type="pres">
      <dgm:prSet presAssocID="{305BF4B1-365B-4958-8FEE-8002BCFF87CC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FFCFCB7-573A-42EF-B53C-5D1153555AEB}" type="pres">
      <dgm:prSet presAssocID="{34A2D047-3BE0-4B82-9A11-C3AF527E2B09}" presName="sibTrans" presStyleCnt="0"/>
      <dgm:spPr/>
    </dgm:pt>
    <dgm:pt modelId="{5C947A97-A2C5-4AEB-9453-2A736A6A1207}" type="pres">
      <dgm:prSet presAssocID="{DD142F36-8A1F-4981-BC39-651BCCC3B77F}" presName="compNode" presStyleCnt="0"/>
      <dgm:spPr/>
    </dgm:pt>
    <dgm:pt modelId="{111148AA-9C7C-444F-AF4B-1F8A06BC442A}" type="pres">
      <dgm:prSet presAssocID="{DD142F36-8A1F-4981-BC39-651BCCC3B77F}" presName="bgRect" presStyleLbl="bgShp" presStyleIdx="3" presStyleCnt="6"/>
      <dgm:spPr/>
    </dgm:pt>
    <dgm:pt modelId="{2E5512ED-29BD-4CDD-AEEA-26C868BC1625}" type="pres">
      <dgm:prSet presAssocID="{DD142F36-8A1F-4981-BC39-651BCCC3B77F}" presName="iconRect" presStyleLbl="node1" presStyleIdx="3" presStyleCnt="6"/>
      <dgm:spPr>
        <a:blipFill>
          <a:blip xmlns:r="http://schemas.openxmlformats.org/officeDocument/2006/relationships"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Fabric Report Library"/>
        </a:ext>
      </dgm:extLst>
    </dgm:pt>
    <dgm:pt modelId="{FEF78E04-1435-40B6-AC85-FF6797867B79}" type="pres">
      <dgm:prSet presAssocID="{DD142F36-8A1F-4981-BC39-651BCCC3B77F}" presName="spaceRect" presStyleCnt="0"/>
      <dgm:spPr/>
    </dgm:pt>
    <dgm:pt modelId="{DC960628-0721-49FB-8013-07C614584EB6}" type="pres">
      <dgm:prSet presAssocID="{DD142F36-8A1F-4981-BC39-651BCCC3B77F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34B0EEC-94E8-4AE5-A2C4-058F8DE3A195}" type="pres">
      <dgm:prSet presAssocID="{8305A112-CC3A-46E8-ACBF-618AD940EF99}" presName="sibTrans" presStyleCnt="0"/>
      <dgm:spPr/>
    </dgm:pt>
    <dgm:pt modelId="{D61B9F5A-9D9E-4024-BC56-CE422670478A}" type="pres">
      <dgm:prSet presAssocID="{BD93DB68-787E-40A7-8EE9-BE2D5D6F09E4}" presName="compNode" presStyleCnt="0"/>
      <dgm:spPr/>
    </dgm:pt>
    <dgm:pt modelId="{D6811FA7-0722-4494-BBAD-9ED88E606D94}" type="pres">
      <dgm:prSet presAssocID="{BD93DB68-787E-40A7-8EE9-BE2D5D6F09E4}" presName="bgRect" presStyleLbl="bgShp" presStyleIdx="4" presStyleCnt="6"/>
      <dgm:spPr/>
    </dgm:pt>
    <dgm:pt modelId="{E53CE966-15B0-4ED1-92C2-419567DFDFBA}" type="pres">
      <dgm:prSet presAssocID="{BD93DB68-787E-40A7-8EE9-BE2D5D6F09E4}" presName="iconRect" presStyleLbl="node1" presStyleIdx="4" presStyleCnt="6"/>
      <dgm:spPr>
        <a:blipFill>
          <a:blip xmlns:r="http://schemas.openxmlformats.org/officeDocument/2006/relationships"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ictionary Remove"/>
        </a:ext>
      </dgm:extLst>
    </dgm:pt>
    <dgm:pt modelId="{0FF7F56C-A21D-4958-A61E-6737955A945A}" type="pres">
      <dgm:prSet presAssocID="{BD93DB68-787E-40A7-8EE9-BE2D5D6F09E4}" presName="spaceRect" presStyleCnt="0"/>
      <dgm:spPr/>
    </dgm:pt>
    <dgm:pt modelId="{24E9B0A2-F7A4-4FF4-9425-0FF1F907E6A9}" type="pres">
      <dgm:prSet presAssocID="{BD93DB68-787E-40A7-8EE9-BE2D5D6F09E4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3E52721-BD79-4DDF-A577-C2C424910539}" type="pres">
      <dgm:prSet presAssocID="{B9A35945-16F5-40D3-B857-83328C0129D0}" presName="sibTrans" presStyleCnt="0"/>
      <dgm:spPr/>
    </dgm:pt>
    <dgm:pt modelId="{2B88A809-6C5F-49BF-A6DC-F6E1E0C87BD7}" type="pres">
      <dgm:prSet presAssocID="{F13A3BE8-815A-4D96-B58A-2135BA6B36A7}" presName="compNode" presStyleCnt="0"/>
      <dgm:spPr/>
    </dgm:pt>
    <dgm:pt modelId="{E29FCD62-1DA4-4F0F-9759-B95ACE7A095A}" type="pres">
      <dgm:prSet presAssocID="{F13A3BE8-815A-4D96-B58A-2135BA6B36A7}" presName="bgRect" presStyleLbl="bgShp" presStyleIdx="5" presStyleCnt="6"/>
      <dgm:spPr/>
    </dgm:pt>
    <dgm:pt modelId="{B2280265-30DD-4D9C-AEAF-5A700D187FE8}" type="pres">
      <dgm:prSet presAssocID="{F13A3BE8-815A-4D96-B58A-2135BA6B36A7}" presName="iconRect" presStyleLbl="node1" presStyleIdx="5" presStyleCnt="6"/>
      <dgm:spPr>
        <a:blipFill>
          <a:blip xmlns:r="http://schemas.openxmlformats.org/officeDocument/2006/relationships"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7E18B884-D13D-4EDD-890F-15DAF531A25E}" type="pres">
      <dgm:prSet presAssocID="{F13A3BE8-815A-4D96-B58A-2135BA6B36A7}" presName="spaceRect" presStyleCnt="0"/>
      <dgm:spPr/>
    </dgm:pt>
    <dgm:pt modelId="{F5533B2A-6F11-4347-9E92-9BC5CA910D9D}" type="pres">
      <dgm:prSet presAssocID="{F13A3BE8-815A-4D96-B58A-2135BA6B36A7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C7A7671-531C-438C-BC5E-5640005011E6}" srcId="{738B1027-E180-44E3-B8ED-305F4593667F}" destId="{DD142F36-8A1F-4981-BC39-651BCCC3B77F}" srcOrd="3" destOrd="0" parTransId="{128EB470-6195-4167-936D-83063B63B946}" sibTransId="{8305A112-CC3A-46E8-ACBF-618AD940EF99}"/>
    <dgm:cxn modelId="{A3FEA440-B54E-4DBB-A3FF-5D2207E55ECA}" type="presOf" srcId="{BD93DB68-787E-40A7-8EE9-BE2D5D6F09E4}" destId="{24E9B0A2-F7A4-4FF4-9425-0FF1F907E6A9}" srcOrd="0" destOrd="0" presId="urn:microsoft.com/office/officeart/2018/2/layout/IconVerticalSolidList"/>
    <dgm:cxn modelId="{FD8FA04D-25B7-48EA-AF78-7201644C31AF}" srcId="{738B1027-E180-44E3-B8ED-305F4593667F}" destId="{305BF4B1-365B-4958-8FEE-8002BCFF87CC}" srcOrd="2" destOrd="0" parTransId="{69089AA4-7B64-4F1F-B3E8-9AEBB66DC343}" sibTransId="{34A2D047-3BE0-4B82-9A11-C3AF527E2B09}"/>
    <dgm:cxn modelId="{71F84D6A-C43F-4ED4-9061-C2AB5205F859}" type="presOf" srcId="{305BF4B1-365B-4958-8FEE-8002BCFF87CC}" destId="{78972D95-585E-4219-B5A7-EDF44446CBF1}" srcOrd="0" destOrd="0" presId="urn:microsoft.com/office/officeart/2018/2/layout/IconVerticalSolidList"/>
    <dgm:cxn modelId="{90C05F79-3E21-4ABB-951E-7D1809A9C815}" type="presOf" srcId="{31474A03-372D-4B44-875E-B924B964BB38}" destId="{8885E529-1246-466A-8791-DBA18F83F79A}" srcOrd="0" destOrd="0" presId="urn:microsoft.com/office/officeart/2018/2/layout/IconVerticalSolidList"/>
    <dgm:cxn modelId="{E3831C12-CF36-4CB7-8499-1BD5FEBA7DF0}" type="presOf" srcId="{DD142F36-8A1F-4981-BC39-651BCCC3B77F}" destId="{DC960628-0721-49FB-8013-07C614584EB6}" srcOrd="0" destOrd="0" presId="urn:microsoft.com/office/officeart/2018/2/layout/IconVerticalSolidList"/>
    <dgm:cxn modelId="{D8D9CE27-DAA9-4EC8-AA82-CBC2D58A6396}" type="presOf" srcId="{F13A3BE8-815A-4D96-B58A-2135BA6B36A7}" destId="{F5533B2A-6F11-4347-9E92-9BC5CA910D9D}" srcOrd="0" destOrd="0" presId="urn:microsoft.com/office/officeart/2018/2/layout/IconVerticalSolidList"/>
    <dgm:cxn modelId="{89A750B5-14E6-4AAC-B7F2-FEA1B700F33F}" type="presOf" srcId="{5781C2F3-B01C-4586-B9B3-512D97B83B58}" destId="{8CA31E93-2EE6-4DC4-9917-FC72C10670B4}" srcOrd="0" destOrd="0" presId="urn:microsoft.com/office/officeart/2018/2/layout/IconVerticalSolidList"/>
    <dgm:cxn modelId="{7B93270A-DF87-4C4C-AD7A-0CE7749C6F57}" srcId="{738B1027-E180-44E3-B8ED-305F4593667F}" destId="{BD93DB68-787E-40A7-8EE9-BE2D5D6F09E4}" srcOrd="4" destOrd="0" parTransId="{80348D92-7691-4966-A606-75793ECD18E8}" sibTransId="{B9A35945-16F5-40D3-B857-83328C0129D0}"/>
    <dgm:cxn modelId="{9F66A00D-4CAE-45B7-9435-19614308C121}" srcId="{738B1027-E180-44E3-B8ED-305F4593667F}" destId="{F13A3BE8-815A-4D96-B58A-2135BA6B36A7}" srcOrd="5" destOrd="0" parTransId="{2C24EF5E-B06E-45F3-B094-087A67E70045}" sibTransId="{8D3C558A-B099-4816-B790-94F2A3EB02E5}"/>
    <dgm:cxn modelId="{4CE0808C-E371-4A65-9490-87C2200DEF73}" srcId="{738B1027-E180-44E3-B8ED-305F4593667F}" destId="{5781C2F3-B01C-4586-B9B3-512D97B83B58}" srcOrd="1" destOrd="0" parTransId="{31C1FF52-8BCA-474E-B418-E87F01A3DADA}" sibTransId="{4B1C6D28-A0EE-4ED7-A300-BE7D0732D22F}"/>
    <dgm:cxn modelId="{3311F50D-092F-4319-B1BA-47797A7907A6}" srcId="{738B1027-E180-44E3-B8ED-305F4593667F}" destId="{31474A03-372D-4B44-875E-B924B964BB38}" srcOrd="0" destOrd="0" parTransId="{56BDFC76-BA9C-47CE-89DC-5756F9FA9332}" sibTransId="{A1D91E82-02C7-4E0C-9A58-F646DC4FB939}"/>
    <dgm:cxn modelId="{7015FF1F-A4AD-4C74-B38A-94584795943E}" type="presOf" srcId="{738B1027-E180-44E3-B8ED-305F4593667F}" destId="{6DB1C07A-3F05-4975-B6D6-3C96FFD41EF9}" srcOrd="0" destOrd="0" presId="urn:microsoft.com/office/officeart/2018/2/layout/IconVerticalSolidList"/>
    <dgm:cxn modelId="{81A8386A-57E1-404B-89D7-C0C474CC3FC2}" type="presParOf" srcId="{6DB1C07A-3F05-4975-B6D6-3C96FFD41EF9}" destId="{543727CD-280C-49AF-BE89-316E8D72CAEB}" srcOrd="0" destOrd="0" presId="urn:microsoft.com/office/officeart/2018/2/layout/IconVerticalSolidList"/>
    <dgm:cxn modelId="{C3C748EF-16D7-4F6E-B399-A39B7BDBD239}" type="presParOf" srcId="{543727CD-280C-49AF-BE89-316E8D72CAEB}" destId="{92064F49-9FD1-47A6-93CE-AE5BD9F663E5}" srcOrd="0" destOrd="0" presId="urn:microsoft.com/office/officeart/2018/2/layout/IconVerticalSolidList"/>
    <dgm:cxn modelId="{A07009C9-C6CB-4799-B063-F2ED7950C728}" type="presParOf" srcId="{543727CD-280C-49AF-BE89-316E8D72CAEB}" destId="{B57ECD8A-365B-4BC4-9D47-0E0E0B868E5E}" srcOrd="1" destOrd="0" presId="urn:microsoft.com/office/officeart/2018/2/layout/IconVerticalSolidList"/>
    <dgm:cxn modelId="{86341A9E-EBBB-4417-8BA8-3409562DD402}" type="presParOf" srcId="{543727CD-280C-49AF-BE89-316E8D72CAEB}" destId="{63A6C14F-57E2-4A87-9E1B-BCFD607EDA57}" srcOrd="2" destOrd="0" presId="urn:microsoft.com/office/officeart/2018/2/layout/IconVerticalSolidList"/>
    <dgm:cxn modelId="{1F71AC23-C435-44A0-9CF5-7B646B0B9EAF}" type="presParOf" srcId="{543727CD-280C-49AF-BE89-316E8D72CAEB}" destId="{8885E529-1246-466A-8791-DBA18F83F79A}" srcOrd="3" destOrd="0" presId="urn:microsoft.com/office/officeart/2018/2/layout/IconVerticalSolidList"/>
    <dgm:cxn modelId="{D73F41C5-B371-4771-B64B-FFDF9CBB7BE9}" type="presParOf" srcId="{6DB1C07A-3F05-4975-B6D6-3C96FFD41EF9}" destId="{0CB45578-6076-434E-A42B-A58A7065AAD9}" srcOrd="1" destOrd="0" presId="urn:microsoft.com/office/officeart/2018/2/layout/IconVerticalSolidList"/>
    <dgm:cxn modelId="{A6BDA611-38C7-449C-B947-18B9508DFD16}" type="presParOf" srcId="{6DB1C07A-3F05-4975-B6D6-3C96FFD41EF9}" destId="{383BDF0E-D4FB-40B8-856E-CB0AB798FC07}" srcOrd="2" destOrd="0" presId="urn:microsoft.com/office/officeart/2018/2/layout/IconVerticalSolidList"/>
    <dgm:cxn modelId="{3F29DFEA-809C-4971-9AF7-E5A3C84F2001}" type="presParOf" srcId="{383BDF0E-D4FB-40B8-856E-CB0AB798FC07}" destId="{D7B12AF4-80C6-4115-B523-84D38ACFD163}" srcOrd="0" destOrd="0" presId="urn:microsoft.com/office/officeart/2018/2/layout/IconVerticalSolidList"/>
    <dgm:cxn modelId="{498C1705-DD97-4706-AC89-B2CEE42C1D42}" type="presParOf" srcId="{383BDF0E-D4FB-40B8-856E-CB0AB798FC07}" destId="{E21BA690-59CD-43B0-9B0F-20C899E39BE9}" srcOrd="1" destOrd="0" presId="urn:microsoft.com/office/officeart/2018/2/layout/IconVerticalSolidList"/>
    <dgm:cxn modelId="{11BDCA43-4F7B-42A2-8236-4AFDC6784830}" type="presParOf" srcId="{383BDF0E-D4FB-40B8-856E-CB0AB798FC07}" destId="{D3002403-6B16-423A-ABD2-C215793A8D57}" srcOrd="2" destOrd="0" presId="urn:microsoft.com/office/officeart/2018/2/layout/IconVerticalSolidList"/>
    <dgm:cxn modelId="{3114EBF7-58A8-43CC-BD14-74BF23EAE514}" type="presParOf" srcId="{383BDF0E-D4FB-40B8-856E-CB0AB798FC07}" destId="{8CA31E93-2EE6-4DC4-9917-FC72C10670B4}" srcOrd="3" destOrd="0" presId="urn:microsoft.com/office/officeart/2018/2/layout/IconVerticalSolidList"/>
    <dgm:cxn modelId="{80A67333-75B6-4FC0-9199-E509DC325F72}" type="presParOf" srcId="{6DB1C07A-3F05-4975-B6D6-3C96FFD41EF9}" destId="{B57BAB7B-2226-472E-8EA5-46CF51E3062C}" srcOrd="3" destOrd="0" presId="urn:microsoft.com/office/officeart/2018/2/layout/IconVerticalSolidList"/>
    <dgm:cxn modelId="{F4617755-6DCA-4DE5-ADFB-31F97CAF98D2}" type="presParOf" srcId="{6DB1C07A-3F05-4975-B6D6-3C96FFD41EF9}" destId="{A9C75F74-BE6C-4CF1-9893-E00A556BFD45}" srcOrd="4" destOrd="0" presId="urn:microsoft.com/office/officeart/2018/2/layout/IconVerticalSolidList"/>
    <dgm:cxn modelId="{59E4AF11-98DA-4610-A9FF-4A078CA232FE}" type="presParOf" srcId="{A9C75F74-BE6C-4CF1-9893-E00A556BFD45}" destId="{F08BDA84-A567-41EC-AE63-3CE3E0CE99AA}" srcOrd="0" destOrd="0" presId="urn:microsoft.com/office/officeart/2018/2/layout/IconVerticalSolidList"/>
    <dgm:cxn modelId="{F3557D30-2136-46D9-9AAD-E69354086CB3}" type="presParOf" srcId="{A9C75F74-BE6C-4CF1-9893-E00A556BFD45}" destId="{F6576DA4-A2F3-48D5-A899-68DCA5920995}" srcOrd="1" destOrd="0" presId="urn:microsoft.com/office/officeart/2018/2/layout/IconVerticalSolidList"/>
    <dgm:cxn modelId="{8C798842-FE88-4BCB-87F2-C8F3EE5179F8}" type="presParOf" srcId="{A9C75F74-BE6C-4CF1-9893-E00A556BFD45}" destId="{293EE4D5-5CE0-4FC0-A463-3974E791AC72}" srcOrd="2" destOrd="0" presId="urn:microsoft.com/office/officeart/2018/2/layout/IconVerticalSolidList"/>
    <dgm:cxn modelId="{66099A4D-40B6-4CE4-ADAE-13F5FFB07316}" type="presParOf" srcId="{A9C75F74-BE6C-4CF1-9893-E00A556BFD45}" destId="{78972D95-585E-4219-B5A7-EDF44446CBF1}" srcOrd="3" destOrd="0" presId="urn:microsoft.com/office/officeart/2018/2/layout/IconVerticalSolidList"/>
    <dgm:cxn modelId="{79DA1B1C-A467-4D08-88D9-61A298147B3F}" type="presParOf" srcId="{6DB1C07A-3F05-4975-B6D6-3C96FFD41EF9}" destId="{FFFCFCB7-573A-42EF-B53C-5D1153555AEB}" srcOrd="5" destOrd="0" presId="urn:microsoft.com/office/officeart/2018/2/layout/IconVerticalSolidList"/>
    <dgm:cxn modelId="{8A832ED7-72B2-4F9A-AA99-DC4216105AA2}" type="presParOf" srcId="{6DB1C07A-3F05-4975-B6D6-3C96FFD41EF9}" destId="{5C947A97-A2C5-4AEB-9453-2A736A6A1207}" srcOrd="6" destOrd="0" presId="urn:microsoft.com/office/officeart/2018/2/layout/IconVerticalSolidList"/>
    <dgm:cxn modelId="{A1D84FBA-48D4-4FC3-9AAF-9955255EF2E8}" type="presParOf" srcId="{5C947A97-A2C5-4AEB-9453-2A736A6A1207}" destId="{111148AA-9C7C-444F-AF4B-1F8A06BC442A}" srcOrd="0" destOrd="0" presId="urn:microsoft.com/office/officeart/2018/2/layout/IconVerticalSolidList"/>
    <dgm:cxn modelId="{05A37297-99AA-4986-B284-177DB1F2BBE6}" type="presParOf" srcId="{5C947A97-A2C5-4AEB-9453-2A736A6A1207}" destId="{2E5512ED-29BD-4CDD-AEEA-26C868BC1625}" srcOrd="1" destOrd="0" presId="urn:microsoft.com/office/officeart/2018/2/layout/IconVerticalSolidList"/>
    <dgm:cxn modelId="{EC42B423-6E4C-4FA5-A72D-178EED39A612}" type="presParOf" srcId="{5C947A97-A2C5-4AEB-9453-2A736A6A1207}" destId="{FEF78E04-1435-40B6-AC85-FF6797867B79}" srcOrd="2" destOrd="0" presId="urn:microsoft.com/office/officeart/2018/2/layout/IconVerticalSolidList"/>
    <dgm:cxn modelId="{B0F6BB0D-1EE2-42BB-93D3-736B38251F9C}" type="presParOf" srcId="{5C947A97-A2C5-4AEB-9453-2A736A6A1207}" destId="{DC960628-0721-49FB-8013-07C614584EB6}" srcOrd="3" destOrd="0" presId="urn:microsoft.com/office/officeart/2018/2/layout/IconVerticalSolidList"/>
    <dgm:cxn modelId="{D03FE6E6-2B50-4167-9C7D-A72D2666BFA5}" type="presParOf" srcId="{6DB1C07A-3F05-4975-B6D6-3C96FFD41EF9}" destId="{A34B0EEC-94E8-4AE5-A2C4-058F8DE3A195}" srcOrd="7" destOrd="0" presId="urn:microsoft.com/office/officeart/2018/2/layout/IconVerticalSolidList"/>
    <dgm:cxn modelId="{D61BC31A-8C05-4FE7-99B0-1286E5859375}" type="presParOf" srcId="{6DB1C07A-3F05-4975-B6D6-3C96FFD41EF9}" destId="{D61B9F5A-9D9E-4024-BC56-CE422670478A}" srcOrd="8" destOrd="0" presId="urn:microsoft.com/office/officeart/2018/2/layout/IconVerticalSolidList"/>
    <dgm:cxn modelId="{C9AB40C0-B3F4-4BB6-A416-B76436252A7B}" type="presParOf" srcId="{D61B9F5A-9D9E-4024-BC56-CE422670478A}" destId="{D6811FA7-0722-4494-BBAD-9ED88E606D94}" srcOrd="0" destOrd="0" presId="urn:microsoft.com/office/officeart/2018/2/layout/IconVerticalSolidList"/>
    <dgm:cxn modelId="{977FB6E4-148A-4ACA-8BBE-B067B96E43C1}" type="presParOf" srcId="{D61B9F5A-9D9E-4024-BC56-CE422670478A}" destId="{E53CE966-15B0-4ED1-92C2-419567DFDFBA}" srcOrd="1" destOrd="0" presId="urn:microsoft.com/office/officeart/2018/2/layout/IconVerticalSolidList"/>
    <dgm:cxn modelId="{9455298E-0B47-45B2-B337-77293077AAAE}" type="presParOf" srcId="{D61B9F5A-9D9E-4024-BC56-CE422670478A}" destId="{0FF7F56C-A21D-4958-A61E-6737955A945A}" srcOrd="2" destOrd="0" presId="urn:microsoft.com/office/officeart/2018/2/layout/IconVerticalSolidList"/>
    <dgm:cxn modelId="{694D1120-CD8E-4D56-B9CA-B88F736541CB}" type="presParOf" srcId="{D61B9F5A-9D9E-4024-BC56-CE422670478A}" destId="{24E9B0A2-F7A4-4FF4-9425-0FF1F907E6A9}" srcOrd="3" destOrd="0" presId="urn:microsoft.com/office/officeart/2018/2/layout/IconVerticalSolidList"/>
    <dgm:cxn modelId="{FABAF113-2A39-4163-AAE0-E2F01722A159}" type="presParOf" srcId="{6DB1C07A-3F05-4975-B6D6-3C96FFD41EF9}" destId="{A3E52721-BD79-4DDF-A577-C2C424910539}" srcOrd="9" destOrd="0" presId="urn:microsoft.com/office/officeart/2018/2/layout/IconVerticalSolidList"/>
    <dgm:cxn modelId="{3A19CD66-62CF-44AB-8D6F-55BE1D960C0F}" type="presParOf" srcId="{6DB1C07A-3F05-4975-B6D6-3C96FFD41EF9}" destId="{2B88A809-6C5F-49BF-A6DC-F6E1E0C87BD7}" srcOrd="10" destOrd="0" presId="urn:microsoft.com/office/officeart/2018/2/layout/IconVerticalSolidList"/>
    <dgm:cxn modelId="{EBF62690-CA4B-46F1-94C8-CBDDA529C7BC}" type="presParOf" srcId="{2B88A809-6C5F-49BF-A6DC-F6E1E0C87BD7}" destId="{E29FCD62-1DA4-4F0F-9759-B95ACE7A095A}" srcOrd="0" destOrd="0" presId="urn:microsoft.com/office/officeart/2018/2/layout/IconVerticalSolidList"/>
    <dgm:cxn modelId="{32EBA593-4E1D-450E-9044-81A7EDE39471}" type="presParOf" srcId="{2B88A809-6C5F-49BF-A6DC-F6E1E0C87BD7}" destId="{B2280265-30DD-4D9C-AEAF-5A700D187FE8}" srcOrd="1" destOrd="0" presId="urn:microsoft.com/office/officeart/2018/2/layout/IconVerticalSolidList"/>
    <dgm:cxn modelId="{CBA670FD-C395-460A-BFEA-D8D8543CEDF9}" type="presParOf" srcId="{2B88A809-6C5F-49BF-A6DC-F6E1E0C87BD7}" destId="{7E18B884-D13D-4EDD-890F-15DAF531A25E}" srcOrd="2" destOrd="0" presId="urn:microsoft.com/office/officeart/2018/2/layout/IconVerticalSolidList"/>
    <dgm:cxn modelId="{1209B339-8034-4E07-B5BC-3FEE4E688055}" type="presParOf" srcId="{2B88A809-6C5F-49BF-A6DC-F6E1E0C87BD7}" destId="{F5533B2A-6F11-4347-9E92-9BC5CA910D9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EAFF0C-F5D0-437B-9AC0-97B2362DAF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C036B78-5CFC-459E-8DEC-EC2DE517D33B}">
      <dgm:prSet/>
      <dgm:spPr/>
      <dgm:t>
        <a:bodyPr/>
        <a:lstStyle/>
        <a:p>
          <a:r>
            <a:rPr lang="en-US"/>
            <a:t>Don’t go on about how hard computing is (it could trigger stereotype threat)</a:t>
          </a:r>
        </a:p>
      </dgm:t>
    </dgm:pt>
    <dgm:pt modelId="{69CBB389-C2AD-4314-B17A-6C4FA730883C}" type="parTrans" cxnId="{BDBF0256-7ADA-43C1-96B4-FFF1C73413A6}">
      <dgm:prSet/>
      <dgm:spPr/>
      <dgm:t>
        <a:bodyPr/>
        <a:lstStyle/>
        <a:p>
          <a:endParaRPr lang="en-US"/>
        </a:p>
      </dgm:t>
    </dgm:pt>
    <dgm:pt modelId="{EBA3C819-B80F-4CE9-81B4-0BE7F85E7C41}" type="sibTrans" cxnId="{BDBF0256-7ADA-43C1-96B4-FFF1C73413A6}">
      <dgm:prSet/>
      <dgm:spPr/>
      <dgm:t>
        <a:bodyPr/>
        <a:lstStyle/>
        <a:p>
          <a:endParaRPr lang="en-US"/>
        </a:p>
      </dgm:t>
    </dgm:pt>
    <dgm:pt modelId="{3335AF9F-7DC4-4A6A-A6EF-A38083232C0C}">
      <dgm:prSet/>
      <dgm:spPr/>
      <dgm:t>
        <a:bodyPr/>
        <a:lstStyle/>
        <a:p>
          <a:r>
            <a:rPr lang="en-US"/>
            <a:t>Pay attention to what the classroom looks like (don’t make it seem like a nerdy den)</a:t>
          </a:r>
        </a:p>
      </dgm:t>
    </dgm:pt>
    <dgm:pt modelId="{D862DB23-30C5-4D31-B2ED-9DAE66910183}" type="parTrans" cxnId="{A74BA347-617A-41D7-A639-174C2271EFE0}">
      <dgm:prSet/>
      <dgm:spPr/>
      <dgm:t>
        <a:bodyPr/>
        <a:lstStyle/>
        <a:p>
          <a:endParaRPr lang="en-US"/>
        </a:p>
      </dgm:t>
    </dgm:pt>
    <dgm:pt modelId="{FBE4FC3F-DF49-4BF9-BB9E-5B55A4749040}" type="sibTrans" cxnId="{A74BA347-617A-41D7-A639-174C2271EFE0}">
      <dgm:prSet/>
      <dgm:spPr/>
      <dgm:t>
        <a:bodyPr/>
        <a:lstStyle/>
        <a:p>
          <a:endParaRPr lang="en-US"/>
        </a:p>
      </dgm:t>
    </dgm:pt>
    <dgm:pt modelId="{D1E27DDD-1449-4E12-A91F-4EFD9177A81C}">
      <dgm:prSet/>
      <dgm:spPr/>
      <dgm:t>
        <a:bodyPr/>
        <a:lstStyle/>
        <a:p>
          <a:r>
            <a:rPr lang="en-US"/>
            <a:t>Reach out to families too – mums in particular</a:t>
          </a:r>
        </a:p>
      </dgm:t>
    </dgm:pt>
    <dgm:pt modelId="{3FABA426-2CFF-47E5-BE8D-8F11D98B407F}" type="parTrans" cxnId="{E553F88C-2FEB-4602-838D-F43CA545C7E3}">
      <dgm:prSet/>
      <dgm:spPr/>
      <dgm:t>
        <a:bodyPr/>
        <a:lstStyle/>
        <a:p>
          <a:endParaRPr lang="en-US"/>
        </a:p>
      </dgm:t>
    </dgm:pt>
    <dgm:pt modelId="{45CFC077-8F4E-4B3E-8CED-4E7321DBC278}" type="sibTrans" cxnId="{E553F88C-2FEB-4602-838D-F43CA545C7E3}">
      <dgm:prSet/>
      <dgm:spPr/>
      <dgm:t>
        <a:bodyPr/>
        <a:lstStyle/>
        <a:p>
          <a:endParaRPr lang="en-US"/>
        </a:p>
      </dgm:t>
    </dgm:pt>
    <dgm:pt modelId="{B4C8EA2C-D403-4952-A4C5-2BFE6C2546A1}">
      <dgm:prSet/>
      <dgm:spPr/>
      <dgm:t>
        <a:bodyPr/>
        <a:lstStyle/>
        <a:p>
          <a:r>
            <a:rPr lang="en-US"/>
            <a:t>Focus on why your subject is great, and what opportunities it brings</a:t>
          </a:r>
        </a:p>
      </dgm:t>
    </dgm:pt>
    <dgm:pt modelId="{DD56ACE6-8CB3-4754-BCF9-4454AA19D39E}" type="parTrans" cxnId="{1F5F7CDC-D003-46D2-AAF4-4132C5107348}">
      <dgm:prSet/>
      <dgm:spPr/>
      <dgm:t>
        <a:bodyPr/>
        <a:lstStyle/>
        <a:p>
          <a:endParaRPr lang="en-US"/>
        </a:p>
      </dgm:t>
    </dgm:pt>
    <dgm:pt modelId="{A9E2661E-89C8-4881-AF22-7FA3B732FF45}" type="sibTrans" cxnId="{1F5F7CDC-D003-46D2-AAF4-4132C5107348}">
      <dgm:prSet/>
      <dgm:spPr/>
      <dgm:t>
        <a:bodyPr/>
        <a:lstStyle/>
        <a:p>
          <a:endParaRPr lang="en-US"/>
        </a:p>
      </dgm:t>
    </dgm:pt>
    <dgm:pt modelId="{AAC1DB89-A9D4-4BD2-96B7-653F87F5BD8E}">
      <dgm:prSet/>
      <dgm:spPr/>
      <dgm:t>
        <a:bodyPr/>
        <a:lstStyle/>
        <a:p>
          <a:r>
            <a:rPr lang="en-US"/>
            <a:t>Don’t make a big deal of gender gap </a:t>
          </a:r>
        </a:p>
      </dgm:t>
    </dgm:pt>
    <dgm:pt modelId="{3088450F-C5EF-4B82-974C-3E2BDFE4F875}" type="parTrans" cxnId="{F0FD92BE-CC6A-42C2-A6AA-9FD23A3E98AB}">
      <dgm:prSet/>
      <dgm:spPr/>
      <dgm:t>
        <a:bodyPr/>
        <a:lstStyle/>
        <a:p>
          <a:endParaRPr lang="en-US"/>
        </a:p>
      </dgm:t>
    </dgm:pt>
    <dgm:pt modelId="{618FA908-11E7-4452-B747-6C29BCBDE28B}" type="sibTrans" cxnId="{F0FD92BE-CC6A-42C2-A6AA-9FD23A3E98AB}">
      <dgm:prSet/>
      <dgm:spPr/>
      <dgm:t>
        <a:bodyPr/>
        <a:lstStyle/>
        <a:p>
          <a:endParaRPr lang="en-US"/>
        </a:p>
      </dgm:t>
    </dgm:pt>
    <dgm:pt modelId="{C1E2D491-C0D8-458D-8667-3384AC13E786}" type="pres">
      <dgm:prSet presAssocID="{F0EAFF0C-F5D0-437B-9AC0-97B2362DAFD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97C9D7-D646-43E6-BD29-F5EF3D5FF213}" type="pres">
      <dgm:prSet presAssocID="{5C036B78-5CFC-459E-8DEC-EC2DE517D33B}" presName="compNode" presStyleCnt="0"/>
      <dgm:spPr/>
    </dgm:pt>
    <dgm:pt modelId="{79E14159-2133-4D89-93B5-E272B191346B}" type="pres">
      <dgm:prSet presAssocID="{5C036B78-5CFC-459E-8DEC-EC2DE517D33B}" presName="bgRect" presStyleLbl="bgShp" presStyleIdx="0" presStyleCnt="5"/>
      <dgm:spPr/>
    </dgm:pt>
    <dgm:pt modelId="{BAD26F90-C9ED-4CA8-8F82-B3EDE50414FE}" type="pres">
      <dgm:prSet presAssocID="{5C036B78-5CFC-459E-8DEC-EC2DE517D33B}" presName="iconRect" presStyleLbl="node1" presStyleIdx="0" presStyleCnt="5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984B830B-FC13-4C4D-8FBB-D816507DA5F0}" type="pres">
      <dgm:prSet presAssocID="{5C036B78-5CFC-459E-8DEC-EC2DE517D33B}" presName="spaceRect" presStyleCnt="0"/>
      <dgm:spPr/>
    </dgm:pt>
    <dgm:pt modelId="{704B76A1-CFE9-4047-9B06-152122F5228E}" type="pres">
      <dgm:prSet presAssocID="{5C036B78-5CFC-459E-8DEC-EC2DE517D33B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6F99C4B-8712-4856-A6B9-17E41640A543}" type="pres">
      <dgm:prSet presAssocID="{EBA3C819-B80F-4CE9-81B4-0BE7F85E7C41}" presName="sibTrans" presStyleCnt="0"/>
      <dgm:spPr/>
    </dgm:pt>
    <dgm:pt modelId="{466F3F3E-6B73-463E-A2F9-B8C86091E759}" type="pres">
      <dgm:prSet presAssocID="{3335AF9F-7DC4-4A6A-A6EF-A38083232C0C}" presName="compNode" presStyleCnt="0"/>
      <dgm:spPr/>
    </dgm:pt>
    <dgm:pt modelId="{D759E386-BA1C-4065-897E-D3A56BBF6CB3}" type="pres">
      <dgm:prSet presAssocID="{3335AF9F-7DC4-4A6A-A6EF-A38083232C0C}" presName="bgRect" presStyleLbl="bgShp" presStyleIdx="1" presStyleCnt="5"/>
      <dgm:spPr/>
    </dgm:pt>
    <dgm:pt modelId="{F2A19399-0CA2-4617-9498-2759056C4A2D}" type="pres">
      <dgm:prSet presAssocID="{3335AF9F-7DC4-4A6A-A6EF-A38083232C0C}" presName="iconRect" presStyleLbl="node1" presStyleIdx="1" presStyleCnt="5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C1499034-90EB-42B8-BABA-455490EF13DA}" type="pres">
      <dgm:prSet presAssocID="{3335AF9F-7DC4-4A6A-A6EF-A38083232C0C}" presName="spaceRect" presStyleCnt="0"/>
      <dgm:spPr/>
    </dgm:pt>
    <dgm:pt modelId="{B9D5B70C-1EBB-49C8-AB4D-6C51F5A74F0A}" type="pres">
      <dgm:prSet presAssocID="{3335AF9F-7DC4-4A6A-A6EF-A38083232C0C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A386FD-553F-4A5B-83F2-98BB2D3A6125}" type="pres">
      <dgm:prSet presAssocID="{FBE4FC3F-DF49-4BF9-BB9E-5B55A4749040}" presName="sibTrans" presStyleCnt="0"/>
      <dgm:spPr/>
    </dgm:pt>
    <dgm:pt modelId="{24957558-3FDC-4616-8013-DD31FAB57A03}" type="pres">
      <dgm:prSet presAssocID="{D1E27DDD-1449-4E12-A91F-4EFD9177A81C}" presName="compNode" presStyleCnt="0"/>
      <dgm:spPr/>
    </dgm:pt>
    <dgm:pt modelId="{3E742F59-4831-4574-8737-33DE8F30DA5B}" type="pres">
      <dgm:prSet presAssocID="{D1E27DDD-1449-4E12-A91F-4EFD9177A81C}" presName="bgRect" presStyleLbl="bgShp" presStyleIdx="2" presStyleCnt="5"/>
      <dgm:spPr/>
    </dgm:pt>
    <dgm:pt modelId="{1E91AABA-A197-45E6-AC8B-14519AD9D5DC}" type="pres">
      <dgm:prSet presAssocID="{D1E27DDD-1449-4E12-A91F-4EFD9177A81C}" presName="iconRect" presStyleLbl="node1" presStyleIdx="2" presStyleCnt="5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4E8F1823-C2AE-4F57-9184-6E0C60622C08}" type="pres">
      <dgm:prSet presAssocID="{D1E27DDD-1449-4E12-A91F-4EFD9177A81C}" presName="spaceRect" presStyleCnt="0"/>
      <dgm:spPr/>
    </dgm:pt>
    <dgm:pt modelId="{8AFD21EF-E61D-48E9-9C2E-60CBF10739A7}" type="pres">
      <dgm:prSet presAssocID="{D1E27DDD-1449-4E12-A91F-4EFD9177A81C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01BCBE6-09EE-49CA-9868-290CAD711BBC}" type="pres">
      <dgm:prSet presAssocID="{45CFC077-8F4E-4B3E-8CED-4E7321DBC278}" presName="sibTrans" presStyleCnt="0"/>
      <dgm:spPr/>
    </dgm:pt>
    <dgm:pt modelId="{0C890044-4B57-43F9-A563-98744FA5FE40}" type="pres">
      <dgm:prSet presAssocID="{B4C8EA2C-D403-4952-A4C5-2BFE6C2546A1}" presName="compNode" presStyleCnt="0"/>
      <dgm:spPr/>
    </dgm:pt>
    <dgm:pt modelId="{2DE45A5F-865C-41D3-8CFC-FE97A2288AA0}" type="pres">
      <dgm:prSet presAssocID="{B4C8EA2C-D403-4952-A4C5-2BFE6C2546A1}" presName="bgRect" presStyleLbl="bgShp" presStyleIdx="3" presStyleCnt="5"/>
      <dgm:spPr/>
    </dgm:pt>
    <dgm:pt modelId="{CB71161E-2FC6-4324-A123-30676751C563}" type="pres">
      <dgm:prSet presAssocID="{B4C8EA2C-D403-4952-A4C5-2BFE6C2546A1}" presName="iconRect" presStyleLbl="node1" presStyleIdx="3" presStyleCnt="5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Fireworks"/>
        </a:ext>
      </dgm:extLst>
    </dgm:pt>
    <dgm:pt modelId="{DFD51777-EC93-42E3-8FFB-BBE43B393782}" type="pres">
      <dgm:prSet presAssocID="{B4C8EA2C-D403-4952-A4C5-2BFE6C2546A1}" presName="spaceRect" presStyleCnt="0"/>
      <dgm:spPr/>
    </dgm:pt>
    <dgm:pt modelId="{42D837A6-275A-483C-93BC-3EEF53A4702B}" type="pres">
      <dgm:prSet presAssocID="{B4C8EA2C-D403-4952-A4C5-2BFE6C2546A1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2178B94-0926-4D08-8A68-E2A791944599}" type="pres">
      <dgm:prSet presAssocID="{A9E2661E-89C8-4881-AF22-7FA3B732FF45}" presName="sibTrans" presStyleCnt="0"/>
      <dgm:spPr/>
    </dgm:pt>
    <dgm:pt modelId="{9CF6FC93-9056-49A9-A4FA-197914C964F1}" type="pres">
      <dgm:prSet presAssocID="{AAC1DB89-A9D4-4BD2-96B7-653F87F5BD8E}" presName="compNode" presStyleCnt="0"/>
      <dgm:spPr/>
    </dgm:pt>
    <dgm:pt modelId="{C88364AB-6762-4F1E-B0B9-070DDCC3C161}" type="pres">
      <dgm:prSet presAssocID="{AAC1DB89-A9D4-4BD2-96B7-653F87F5BD8E}" presName="bgRect" presStyleLbl="bgShp" presStyleIdx="4" presStyleCnt="5"/>
      <dgm:spPr/>
    </dgm:pt>
    <dgm:pt modelId="{D8046CF8-8457-4C4C-B708-BF831265BE82}" type="pres">
      <dgm:prSet presAssocID="{AAC1DB89-A9D4-4BD2-96B7-653F87F5BD8E}" presName="iconRect" presStyleLbl="node1" presStyleIdx="4" presStyleCnt="5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8264DF74-6DA4-4E8D-A24A-35C7E727D14B}" type="pres">
      <dgm:prSet presAssocID="{AAC1DB89-A9D4-4BD2-96B7-653F87F5BD8E}" presName="spaceRect" presStyleCnt="0"/>
      <dgm:spPr/>
    </dgm:pt>
    <dgm:pt modelId="{3E5B4400-D1A6-48BB-9BDD-E20E3FC83193}" type="pres">
      <dgm:prSet presAssocID="{AAC1DB89-A9D4-4BD2-96B7-653F87F5BD8E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968C156-C687-42CD-8B55-52CA9B2574F8}" type="presOf" srcId="{F0EAFF0C-F5D0-437B-9AC0-97B2362DAFDF}" destId="{C1E2D491-C0D8-458D-8667-3384AC13E786}" srcOrd="0" destOrd="0" presId="urn:microsoft.com/office/officeart/2018/2/layout/IconVerticalSolidList"/>
    <dgm:cxn modelId="{FE66FF7E-D9E1-4415-B00D-50BA289B93D6}" type="presOf" srcId="{5C036B78-5CFC-459E-8DEC-EC2DE517D33B}" destId="{704B76A1-CFE9-4047-9B06-152122F5228E}" srcOrd="0" destOrd="0" presId="urn:microsoft.com/office/officeart/2018/2/layout/IconVerticalSolidList"/>
    <dgm:cxn modelId="{1F5F7CDC-D003-46D2-AAF4-4132C5107348}" srcId="{F0EAFF0C-F5D0-437B-9AC0-97B2362DAFDF}" destId="{B4C8EA2C-D403-4952-A4C5-2BFE6C2546A1}" srcOrd="3" destOrd="0" parTransId="{DD56ACE6-8CB3-4754-BCF9-4454AA19D39E}" sibTransId="{A9E2661E-89C8-4881-AF22-7FA3B732FF45}"/>
    <dgm:cxn modelId="{7AD4C820-CDE4-4E45-A3AE-8ADFC6DA0D62}" type="presOf" srcId="{D1E27DDD-1449-4E12-A91F-4EFD9177A81C}" destId="{8AFD21EF-E61D-48E9-9C2E-60CBF10739A7}" srcOrd="0" destOrd="0" presId="urn:microsoft.com/office/officeart/2018/2/layout/IconVerticalSolidList"/>
    <dgm:cxn modelId="{F0FD92BE-CC6A-42C2-A6AA-9FD23A3E98AB}" srcId="{F0EAFF0C-F5D0-437B-9AC0-97B2362DAFDF}" destId="{AAC1DB89-A9D4-4BD2-96B7-653F87F5BD8E}" srcOrd="4" destOrd="0" parTransId="{3088450F-C5EF-4B82-974C-3E2BDFE4F875}" sibTransId="{618FA908-11E7-4452-B747-6C29BCBDE28B}"/>
    <dgm:cxn modelId="{BDBF0256-7ADA-43C1-96B4-FFF1C73413A6}" srcId="{F0EAFF0C-F5D0-437B-9AC0-97B2362DAFDF}" destId="{5C036B78-5CFC-459E-8DEC-EC2DE517D33B}" srcOrd="0" destOrd="0" parTransId="{69CBB389-C2AD-4314-B17A-6C4FA730883C}" sibTransId="{EBA3C819-B80F-4CE9-81B4-0BE7F85E7C41}"/>
    <dgm:cxn modelId="{CBAA2763-13A6-4136-AF18-2694573017E4}" type="presOf" srcId="{B4C8EA2C-D403-4952-A4C5-2BFE6C2546A1}" destId="{42D837A6-275A-483C-93BC-3EEF53A4702B}" srcOrd="0" destOrd="0" presId="urn:microsoft.com/office/officeart/2018/2/layout/IconVerticalSolidList"/>
    <dgm:cxn modelId="{47C96987-106E-461A-9AA9-226DAE991C8E}" type="presOf" srcId="{AAC1DB89-A9D4-4BD2-96B7-653F87F5BD8E}" destId="{3E5B4400-D1A6-48BB-9BDD-E20E3FC83193}" srcOrd="0" destOrd="0" presId="urn:microsoft.com/office/officeart/2018/2/layout/IconVerticalSolidList"/>
    <dgm:cxn modelId="{E553F88C-2FEB-4602-838D-F43CA545C7E3}" srcId="{F0EAFF0C-F5D0-437B-9AC0-97B2362DAFDF}" destId="{D1E27DDD-1449-4E12-A91F-4EFD9177A81C}" srcOrd="2" destOrd="0" parTransId="{3FABA426-2CFF-47E5-BE8D-8F11D98B407F}" sibTransId="{45CFC077-8F4E-4B3E-8CED-4E7321DBC278}"/>
    <dgm:cxn modelId="{24294453-6C40-489C-B086-AF2BB29C66CE}" type="presOf" srcId="{3335AF9F-7DC4-4A6A-A6EF-A38083232C0C}" destId="{B9D5B70C-1EBB-49C8-AB4D-6C51F5A74F0A}" srcOrd="0" destOrd="0" presId="urn:microsoft.com/office/officeart/2018/2/layout/IconVerticalSolidList"/>
    <dgm:cxn modelId="{A74BA347-617A-41D7-A639-174C2271EFE0}" srcId="{F0EAFF0C-F5D0-437B-9AC0-97B2362DAFDF}" destId="{3335AF9F-7DC4-4A6A-A6EF-A38083232C0C}" srcOrd="1" destOrd="0" parTransId="{D862DB23-30C5-4D31-B2ED-9DAE66910183}" sibTransId="{FBE4FC3F-DF49-4BF9-BB9E-5B55A4749040}"/>
    <dgm:cxn modelId="{529D991F-B2FE-4778-99AB-AEF959259652}" type="presParOf" srcId="{C1E2D491-C0D8-458D-8667-3384AC13E786}" destId="{5A97C9D7-D646-43E6-BD29-F5EF3D5FF213}" srcOrd="0" destOrd="0" presId="urn:microsoft.com/office/officeart/2018/2/layout/IconVerticalSolidList"/>
    <dgm:cxn modelId="{0BA40015-57B5-491E-AE6B-56C33EAA0799}" type="presParOf" srcId="{5A97C9D7-D646-43E6-BD29-F5EF3D5FF213}" destId="{79E14159-2133-4D89-93B5-E272B191346B}" srcOrd="0" destOrd="0" presId="urn:microsoft.com/office/officeart/2018/2/layout/IconVerticalSolidList"/>
    <dgm:cxn modelId="{2C482102-86C6-4DEC-A21F-4416E8A6AF1D}" type="presParOf" srcId="{5A97C9D7-D646-43E6-BD29-F5EF3D5FF213}" destId="{BAD26F90-C9ED-4CA8-8F82-B3EDE50414FE}" srcOrd="1" destOrd="0" presId="urn:microsoft.com/office/officeart/2018/2/layout/IconVerticalSolidList"/>
    <dgm:cxn modelId="{08C07C02-1B20-4052-B71B-6561021EA8A4}" type="presParOf" srcId="{5A97C9D7-D646-43E6-BD29-F5EF3D5FF213}" destId="{984B830B-FC13-4C4D-8FBB-D816507DA5F0}" srcOrd="2" destOrd="0" presId="urn:microsoft.com/office/officeart/2018/2/layout/IconVerticalSolidList"/>
    <dgm:cxn modelId="{6878BD53-E28A-40D1-9A4F-C5C1F3CBF442}" type="presParOf" srcId="{5A97C9D7-D646-43E6-BD29-F5EF3D5FF213}" destId="{704B76A1-CFE9-4047-9B06-152122F5228E}" srcOrd="3" destOrd="0" presId="urn:microsoft.com/office/officeart/2018/2/layout/IconVerticalSolidList"/>
    <dgm:cxn modelId="{9F7E7619-339A-4DEA-991C-DE8B36BC1AB5}" type="presParOf" srcId="{C1E2D491-C0D8-458D-8667-3384AC13E786}" destId="{26F99C4B-8712-4856-A6B9-17E41640A543}" srcOrd="1" destOrd="0" presId="urn:microsoft.com/office/officeart/2018/2/layout/IconVerticalSolidList"/>
    <dgm:cxn modelId="{487BF12A-5A16-49B9-94D5-FE098C72AAA8}" type="presParOf" srcId="{C1E2D491-C0D8-458D-8667-3384AC13E786}" destId="{466F3F3E-6B73-463E-A2F9-B8C86091E759}" srcOrd="2" destOrd="0" presId="urn:microsoft.com/office/officeart/2018/2/layout/IconVerticalSolidList"/>
    <dgm:cxn modelId="{C3C3A3CB-A494-40CF-BC1D-AA90F1AF76FB}" type="presParOf" srcId="{466F3F3E-6B73-463E-A2F9-B8C86091E759}" destId="{D759E386-BA1C-4065-897E-D3A56BBF6CB3}" srcOrd="0" destOrd="0" presId="urn:microsoft.com/office/officeart/2018/2/layout/IconVerticalSolidList"/>
    <dgm:cxn modelId="{C3855346-9297-4467-A941-E5FCB939733F}" type="presParOf" srcId="{466F3F3E-6B73-463E-A2F9-B8C86091E759}" destId="{F2A19399-0CA2-4617-9498-2759056C4A2D}" srcOrd="1" destOrd="0" presId="urn:microsoft.com/office/officeart/2018/2/layout/IconVerticalSolidList"/>
    <dgm:cxn modelId="{1F1D5ACE-4DCE-4B2D-B257-4E5F9B001126}" type="presParOf" srcId="{466F3F3E-6B73-463E-A2F9-B8C86091E759}" destId="{C1499034-90EB-42B8-BABA-455490EF13DA}" srcOrd="2" destOrd="0" presId="urn:microsoft.com/office/officeart/2018/2/layout/IconVerticalSolidList"/>
    <dgm:cxn modelId="{27D76222-371A-45F5-A9B3-84A99E4DE8AA}" type="presParOf" srcId="{466F3F3E-6B73-463E-A2F9-B8C86091E759}" destId="{B9D5B70C-1EBB-49C8-AB4D-6C51F5A74F0A}" srcOrd="3" destOrd="0" presId="urn:microsoft.com/office/officeart/2018/2/layout/IconVerticalSolidList"/>
    <dgm:cxn modelId="{9190D692-C2BC-4D9D-AC12-E2A94E90C1D4}" type="presParOf" srcId="{C1E2D491-C0D8-458D-8667-3384AC13E786}" destId="{93A386FD-553F-4A5B-83F2-98BB2D3A6125}" srcOrd="3" destOrd="0" presId="urn:microsoft.com/office/officeart/2018/2/layout/IconVerticalSolidList"/>
    <dgm:cxn modelId="{DE1E658F-21B9-4CAA-A5CF-0F7BF2E5CE70}" type="presParOf" srcId="{C1E2D491-C0D8-458D-8667-3384AC13E786}" destId="{24957558-3FDC-4616-8013-DD31FAB57A03}" srcOrd="4" destOrd="0" presId="urn:microsoft.com/office/officeart/2018/2/layout/IconVerticalSolidList"/>
    <dgm:cxn modelId="{A6A178ED-FA3F-4C46-87C9-F27C514F8F05}" type="presParOf" srcId="{24957558-3FDC-4616-8013-DD31FAB57A03}" destId="{3E742F59-4831-4574-8737-33DE8F30DA5B}" srcOrd="0" destOrd="0" presId="urn:microsoft.com/office/officeart/2018/2/layout/IconVerticalSolidList"/>
    <dgm:cxn modelId="{0757C2BF-7D48-47FF-B969-CD6E1E782617}" type="presParOf" srcId="{24957558-3FDC-4616-8013-DD31FAB57A03}" destId="{1E91AABA-A197-45E6-AC8B-14519AD9D5DC}" srcOrd="1" destOrd="0" presId="urn:microsoft.com/office/officeart/2018/2/layout/IconVerticalSolidList"/>
    <dgm:cxn modelId="{ACA7444A-A443-4B56-BFC3-3E284A3B5103}" type="presParOf" srcId="{24957558-3FDC-4616-8013-DD31FAB57A03}" destId="{4E8F1823-C2AE-4F57-9184-6E0C60622C08}" srcOrd="2" destOrd="0" presId="urn:microsoft.com/office/officeart/2018/2/layout/IconVerticalSolidList"/>
    <dgm:cxn modelId="{5E9649E5-44C2-44DA-8312-035846BA65A8}" type="presParOf" srcId="{24957558-3FDC-4616-8013-DD31FAB57A03}" destId="{8AFD21EF-E61D-48E9-9C2E-60CBF10739A7}" srcOrd="3" destOrd="0" presId="urn:microsoft.com/office/officeart/2018/2/layout/IconVerticalSolidList"/>
    <dgm:cxn modelId="{BE8BD6D7-246B-4568-B651-17AE9E866548}" type="presParOf" srcId="{C1E2D491-C0D8-458D-8667-3384AC13E786}" destId="{401BCBE6-09EE-49CA-9868-290CAD711BBC}" srcOrd="5" destOrd="0" presId="urn:microsoft.com/office/officeart/2018/2/layout/IconVerticalSolidList"/>
    <dgm:cxn modelId="{90671498-AEBC-45C9-9661-5C8E9614D5E7}" type="presParOf" srcId="{C1E2D491-C0D8-458D-8667-3384AC13E786}" destId="{0C890044-4B57-43F9-A563-98744FA5FE40}" srcOrd="6" destOrd="0" presId="urn:microsoft.com/office/officeart/2018/2/layout/IconVerticalSolidList"/>
    <dgm:cxn modelId="{A002BB53-3726-45BB-9ED5-984CAADDDCF3}" type="presParOf" srcId="{0C890044-4B57-43F9-A563-98744FA5FE40}" destId="{2DE45A5F-865C-41D3-8CFC-FE97A2288AA0}" srcOrd="0" destOrd="0" presId="urn:microsoft.com/office/officeart/2018/2/layout/IconVerticalSolidList"/>
    <dgm:cxn modelId="{EDD7837C-5DA4-487A-805B-62C65E2F5DED}" type="presParOf" srcId="{0C890044-4B57-43F9-A563-98744FA5FE40}" destId="{CB71161E-2FC6-4324-A123-30676751C563}" srcOrd="1" destOrd="0" presId="urn:microsoft.com/office/officeart/2018/2/layout/IconVerticalSolidList"/>
    <dgm:cxn modelId="{F360B6E1-280C-4CD3-93E4-2572740A1A53}" type="presParOf" srcId="{0C890044-4B57-43F9-A563-98744FA5FE40}" destId="{DFD51777-EC93-42E3-8FFB-BBE43B393782}" srcOrd="2" destOrd="0" presId="urn:microsoft.com/office/officeart/2018/2/layout/IconVerticalSolidList"/>
    <dgm:cxn modelId="{856E99A9-C154-4A3E-91D2-34CF6A50D3C0}" type="presParOf" srcId="{0C890044-4B57-43F9-A563-98744FA5FE40}" destId="{42D837A6-275A-483C-93BC-3EEF53A4702B}" srcOrd="3" destOrd="0" presId="urn:microsoft.com/office/officeart/2018/2/layout/IconVerticalSolidList"/>
    <dgm:cxn modelId="{435DFA23-A2EC-40A6-888B-8C3FD1352B7A}" type="presParOf" srcId="{C1E2D491-C0D8-458D-8667-3384AC13E786}" destId="{F2178B94-0926-4D08-8A68-E2A791944599}" srcOrd="7" destOrd="0" presId="urn:microsoft.com/office/officeart/2018/2/layout/IconVerticalSolidList"/>
    <dgm:cxn modelId="{251DA5E7-E63F-4CE2-A550-F9EB1DCF0A63}" type="presParOf" srcId="{C1E2D491-C0D8-458D-8667-3384AC13E786}" destId="{9CF6FC93-9056-49A9-A4FA-197914C964F1}" srcOrd="8" destOrd="0" presId="urn:microsoft.com/office/officeart/2018/2/layout/IconVerticalSolidList"/>
    <dgm:cxn modelId="{4230A237-C66C-4367-AD84-4EEA7C192205}" type="presParOf" srcId="{9CF6FC93-9056-49A9-A4FA-197914C964F1}" destId="{C88364AB-6762-4F1E-B0B9-070DDCC3C161}" srcOrd="0" destOrd="0" presId="urn:microsoft.com/office/officeart/2018/2/layout/IconVerticalSolidList"/>
    <dgm:cxn modelId="{EEEC7B95-CF41-4E5D-8C68-086F4D20D6CE}" type="presParOf" srcId="{9CF6FC93-9056-49A9-A4FA-197914C964F1}" destId="{D8046CF8-8457-4C4C-B708-BF831265BE82}" srcOrd="1" destOrd="0" presId="urn:microsoft.com/office/officeart/2018/2/layout/IconVerticalSolidList"/>
    <dgm:cxn modelId="{EF8DC830-3773-4B9E-9CBC-C49049B84BB1}" type="presParOf" srcId="{9CF6FC93-9056-49A9-A4FA-197914C964F1}" destId="{8264DF74-6DA4-4E8D-A24A-35C7E727D14B}" srcOrd="2" destOrd="0" presId="urn:microsoft.com/office/officeart/2018/2/layout/IconVerticalSolidList"/>
    <dgm:cxn modelId="{68BF7371-98A3-474A-AA60-B2A3A9969C82}" type="presParOf" srcId="{9CF6FC93-9056-49A9-A4FA-197914C964F1}" destId="{3E5B4400-D1A6-48BB-9BDD-E20E3FC831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EEF496-09F3-4E23-8696-63C958BF5CE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7F7410-D62E-4B40-A94F-82ECD15E4F8D}">
      <dgm:prSet/>
      <dgm:spPr/>
      <dgm:t>
        <a:bodyPr/>
        <a:lstStyle/>
        <a:p>
          <a:r>
            <a:rPr lang="en-US"/>
            <a:t>There is growing demand for more people with computing skills in Scotland, and the rest of the world</a:t>
          </a:r>
        </a:p>
      </dgm:t>
    </dgm:pt>
    <dgm:pt modelId="{C5C0493A-2A49-4DD3-B7F9-6A10AC299651}" type="parTrans" cxnId="{66FC3BFE-76EE-4B24-8A1D-53B891B4667D}">
      <dgm:prSet/>
      <dgm:spPr/>
      <dgm:t>
        <a:bodyPr/>
        <a:lstStyle/>
        <a:p>
          <a:endParaRPr lang="en-US"/>
        </a:p>
      </dgm:t>
    </dgm:pt>
    <dgm:pt modelId="{0F1E1326-F2D0-4314-A4B5-9104B7FBF8B5}" type="sibTrans" cxnId="{66FC3BFE-76EE-4B24-8A1D-53B891B4667D}">
      <dgm:prSet/>
      <dgm:spPr/>
      <dgm:t>
        <a:bodyPr/>
        <a:lstStyle/>
        <a:p>
          <a:endParaRPr lang="en-US"/>
        </a:p>
      </dgm:t>
    </dgm:pt>
    <dgm:pt modelId="{43D80337-B872-4A8C-A137-B259D473980D}">
      <dgm:prSet/>
      <dgm:spPr/>
      <dgm:t>
        <a:bodyPr/>
        <a:lstStyle/>
        <a:p>
          <a:r>
            <a:rPr lang="en-US"/>
            <a:t>While university student numbers have grown, school computing numbers have not</a:t>
          </a:r>
        </a:p>
      </dgm:t>
    </dgm:pt>
    <dgm:pt modelId="{9CDFE578-6CC5-4FDE-AC43-8A0453EE9EB9}" type="parTrans" cxnId="{5359A98B-C020-491A-93E4-EA6AD611664D}">
      <dgm:prSet/>
      <dgm:spPr/>
      <dgm:t>
        <a:bodyPr/>
        <a:lstStyle/>
        <a:p>
          <a:endParaRPr lang="en-US"/>
        </a:p>
      </dgm:t>
    </dgm:pt>
    <dgm:pt modelId="{2B99BBD1-54B9-4C7D-B26D-FB7F4E9FF0F5}" type="sibTrans" cxnId="{5359A98B-C020-491A-93E4-EA6AD611664D}">
      <dgm:prSet/>
      <dgm:spPr/>
      <dgm:t>
        <a:bodyPr/>
        <a:lstStyle/>
        <a:p>
          <a:endParaRPr lang="en-US"/>
        </a:p>
      </dgm:t>
    </dgm:pt>
    <dgm:pt modelId="{6A348C68-7B87-423B-AE98-43E86369AE46}">
      <dgm:prSet/>
      <dgm:spPr/>
      <dgm:t>
        <a:bodyPr/>
        <a:lstStyle/>
        <a:p>
          <a:r>
            <a:rPr lang="en-US"/>
            <a:t>This is a problem because it reduces equity and diversity in computing</a:t>
          </a:r>
        </a:p>
      </dgm:t>
    </dgm:pt>
    <dgm:pt modelId="{C90DE0ED-AE8E-4243-A419-1A5D18AB320B}" type="parTrans" cxnId="{671A74C1-F044-4DAA-AAFD-7E8F1FAF8927}">
      <dgm:prSet/>
      <dgm:spPr/>
      <dgm:t>
        <a:bodyPr/>
        <a:lstStyle/>
        <a:p>
          <a:endParaRPr lang="en-US"/>
        </a:p>
      </dgm:t>
    </dgm:pt>
    <dgm:pt modelId="{952F3BA8-BD6F-42F8-BC58-3723A3119597}" type="sibTrans" cxnId="{671A74C1-F044-4DAA-AAFD-7E8F1FAF8927}">
      <dgm:prSet/>
      <dgm:spPr/>
      <dgm:t>
        <a:bodyPr/>
        <a:lstStyle/>
        <a:p>
          <a:endParaRPr lang="en-US"/>
        </a:p>
      </dgm:t>
    </dgm:pt>
    <dgm:pt modelId="{B25EFC02-8949-437E-9204-ED3F237B8AE9}">
      <dgm:prSet/>
      <dgm:spPr/>
      <dgm:t>
        <a:bodyPr/>
        <a:lstStyle/>
        <a:p>
          <a:r>
            <a:rPr lang="en-US" dirty="0"/>
            <a:t>When we teach in an inclusive way, we all help to grow the next generation of computer scientists</a:t>
          </a:r>
        </a:p>
      </dgm:t>
    </dgm:pt>
    <dgm:pt modelId="{347354FF-E45F-4E00-B754-966526543066}" type="parTrans" cxnId="{05D35F9A-D04E-4EF8-BA1C-B009DFE288A1}">
      <dgm:prSet/>
      <dgm:spPr/>
      <dgm:t>
        <a:bodyPr/>
        <a:lstStyle/>
        <a:p>
          <a:endParaRPr lang="en-US"/>
        </a:p>
      </dgm:t>
    </dgm:pt>
    <dgm:pt modelId="{8A5822CE-66C2-4BFC-ABA6-E96B579C0B6E}" type="sibTrans" cxnId="{05D35F9A-D04E-4EF8-BA1C-B009DFE288A1}">
      <dgm:prSet/>
      <dgm:spPr/>
      <dgm:t>
        <a:bodyPr/>
        <a:lstStyle/>
        <a:p>
          <a:endParaRPr lang="en-US"/>
        </a:p>
      </dgm:t>
    </dgm:pt>
    <dgm:pt modelId="{63C9AC9F-0A81-B547-9D3F-25495DF58EE0}" type="pres">
      <dgm:prSet presAssocID="{FBEEF496-09F3-4E23-8696-63C958BF5CE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FD1E05B-497C-6C4D-B4EC-3157EED8509B}" type="pres">
      <dgm:prSet presAssocID="{B97F7410-D62E-4B40-A94F-82ECD15E4F8D}" presName="thickLine" presStyleLbl="alignNode1" presStyleIdx="0" presStyleCnt="4"/>
      <dgm:spPr/>
    </dgm:pt>
    <dgm:pt modelId="{08B634D7-07FA-0844-9FF6-9DEA8A38735F}" type="pres">
      <dgm:prSet presAssocID="{B97F7410-D62E-4B40-A94F-82ECD15E4F8D}" presName="horz1" presStyleCnt="0"/>
      <dgm:spPr/>
    </dgm:pt>
    <dgm:pt modelId="{0BB9CEE4-C4E3-0349-8C6A-D4048794CA1E}" type="pres">
      <dgm:prSet presAssocID="{B97F7410-D62E-4B40-A94F-82ECD15E4F8D}" presName="tx1" presStyleLbl="revTx" presStyleIdx="0" presStyleCnt="4"/>
      <dgm:spPr/>
      <dgm:t>
        <a:bodyPr/>
        <a:lstStyle/>
        <a:p>
          <a:endParaRPr lang="en-US"/>
        </a:p>
      </dgm:t>
    </dgm:pt>
    <dgm:pt modelId="{13798F0D-A452-EF4A-80CE-E6CD2EF2C831}" type="pres">
      <dgm:prSet presAssocID="{B97F7410-D62E-4B40-A94F-82ECD15E4F8D}" presName="vert1" presStyleCnt="0"/>
      <dgm:spPr/>
    </dgm:pt>
    <dgm:pt modelId="{4E516708-BC2B-2548-83EE-B41C6434A908}" type="pres">
      <dgm:prSet presAssocID="{43D80337-B872-4A8C-A137-B259D473980D}" presName="thickLine" presStyleLbl="alignNode1" presStyleIdx="1" presStyleCnt="4"/>
      <dgm:spPr/>
    </dgm:pt>
    <dgm:pt modelId="{11CA8B73-B31E-5A4D-A163-5D27215CB592}" type="pres">
      <dgm:prSet presAssocID="{43D80337-B872-4A8C-A137-B259D473980D}" presName="horz1" presStyleCnt="0"/>
      <dgm:spPr/>
    </dgm:pt>
    <dgm:pt modelId="{C1830630-FD61-3D41-A8B7-42E3F2616072}" type="pres">
      <dgm:prSet presAssocID="{43D80337-B872-4A8C-A137-B259D473980D}" presName="tx1" presStyleLbl="revTx" presStyleIdx="1" presStyleCnt="4"/>
      <dgm:spPr/>
      <dgm:t>
        <a:bodyPr/>
        <a:lstStyle/>
        <a:p>
          <a:endParaRPr lang="en-US"/>
        </a:p>
      </dgm:t>
    </dgm:pt>
    <dgm:pt modelId="{4C9E161C-084D-6149-849A-76439E5939E2}" type="pres">
      <dgm:prSet presAssocID="{43D80337-B872-4A8C-A137-B259D473980D}" presName="vert1" presStyleCnt="0"/>
      <dgm:spPr/>
    </dgm:pt>
    <dgm:pt modelId="{8B7F10FD-2279-3744-A655-E4E9C8EDDE8A}" type="pres">
      <dgm:prSet presAssocID="{6A348C68-7B87-423B-AE98-43E86369AE46}" presName="thickLine" presStyleLbl="alignNode1" presStyleIdx="2" presStyleCnt="4"/>
      <dgm:spPr/>
    </dgm:pt>
    <dgm:pt modelId="{4FB3C8D3-ED09-B440-84DF-C0D782B1830E}" type="pres">
      <dgm:prSet presAssocID="{6A348C68-7B87-423B-AE98-43E86369AE46}" presName="horz1" presStyleCnt="0"/>
      <dgm:spPr/>
    </dgm:pt>
    <dgm:pt modelId="{81ED9C76-2447-8F48-8CCE-0D8A8A81ED92}" type="pres">
      <dgm:prSet presAssocID="{6A348C68-7B87-423B-AE98-43E86369AE46}" presName="tx1" presStyleLbl="revTx" presStyleIdx="2" presStyleCnt="4"/>
      <dgm:spPr/>
      <dgm:t>
        <a:bodyPr/>
        <a:lstStyle/>
        <a:p>
          <a:endParaRPr lang="en-US"/>
        </a:p>
      </dgm:t>
    </dgm:pt>
    <dgm:pt modelId="{47BFB2B6-4403-EA4B-822D-4720388C25E9}" type="pres">
      <dgm:prSet presAssocID="{6A348C68-7B87-423B-AE98-43E86369AE46}" presName="vert1" presStyleCnt="0"/>
      <dgm:spPr/>
    </dgm:pt>
    <dgm:pt modelId="{7C280661-713E-0A48-BA53-CF0C3836C72E}" type="pres">
      <dgm:prSet presAssocID="{B25EFC02-8949-437E-9204-ED3F237B8AE9}" presName="thickLine" presStyleLbl="alignNode1" presStyleIdx="3" presStyleCnt="4"/>
      <dgm:spPr/>
    </dgm:pt>
    <dgm:pt modelId="{0A6A49C5-FE98-AF4A-B9F8-F599AE324B26}" type="pres">
      <dgm:prSet presAssocID="{B25EFC02-8949-437E-9204-ED3F237B8AE9}" presName="horz1" presStyleCnt="0"/>
      <dgm:spPr/>
    </dgm:pt>
    <dgm:pt modelId="{D256D65E-BF21-F341-B87C-B94E369FE45E}" type="pres">
      <dgm:prSet presAssocID="{B25EFC02-8949-437E-9204-ED3F237B8AE9}" presName="tx1" presStyleLbl="revTx" presStyleIdx="3" presStyleCnt="4"/>
      <dgm:spPr/>
      <dgm:t>
        <a:bodyPr/>
        <a:lstStyle/>
        <a:p>
          <a:endParaRPr lang="en-US"/>
        </a:p>
      </dgm:t>
    </dgm:pt>
    <dgm:pt modelId="{16C1B034-CD81-CB46-B729-F5CB7E3E723A}" type="pres">
      <dgm:prSet presAssocID="{B25EFC02-8949-437E-9204-ED3F237B8AE9}" presName="vert1" presStyleCnt="0"/>
      <dgm:spPr/>
    </dgm:pt>
  </dgm:ptLst>
  <dgm:cxnLst>
    <dgm:cxn modelId="{8E5D6BCC-D0B9-DB45-9276-83DAD9770BC8}" type="presOf" srcId="{B97F7410-D62E-4B40-A94F-82ECD15E4F8D}" destId="{0BB9CEE4-C4E3-0349-8C6A-D4048794CA1E}" srcOrd="0" destOrd="0" presId="urn:microsoft.com/office/officeart/2008/layout/LinedList"/>
    <dgm:cxn modelId="{882BC69A-3D6F-1D40-A03C-21EC8F89A525}" type="presOf" srcId="{43D80337-B872-4A8C-A137-B259D473980D}" destId="{C1830630-FD61-3D41-A8B7-42E3F2616072}" srcOrd="0" destOrd="0" presId="urn:microsoft.com/office/officeart/2008/layout/LinedList"/>
    <dgm:cxn modelId="{23A8ADDA-3FE4-A941-B046-2164ABFA5F93}" type="presOf" srcId="{B25EFC02-8949-437E-9204-ED3F237B8AE9}" destId="{D256D65E-BF21-F341-B87C-B94E369FE45E}" srcOrd="0" destOrd="0" presId="urn:microsoft.com/office/officeart/2008/layout/LinedList"/>
    <dgm:cxn modelId="{5359A98B-C020-491A-93E4-EA6AD611664D}" srcId="{FBEEF496-09F3-4E23-8696-63C958BF5CE0}" destId="{43D80337-B872-4A8C-A137-B259D473980D}" srcOrd="1" destOrd="0" parTransId="{9CDFE578-6CC5-4FDE-AC43-8A0453EE9EB9}" sibTransId="{2B99BBD1-54B9-4C7D-B26D-FB7F4E9FF0F5}"/>
    <dgm:cxn modelId="{B8DE671B-8152-4048-9398-3C81C2FE0964}" type="presOf" srcId="{6A348C68-7B87-423B-AE98-43E86369AE46}" destId="{81ED9C76-2447-8F48-8CCE-0D8A8A81ED92}" srcOrd="0" destOrd="0" presId="urn:microsoft.com/office/officeart/2008/layout/LinedList"/>
    <dgm:cxn modelId="{671A74C1-F044-4DAA-AAFD-7E8F1FAF8927}" srcId="{FBEEF496-09F3-4E23-8696-63C958BF5CE0}" destId="{6A348C68-7B87-423B-AE98-43E86369AE46}" srcOrd="2" destOrd="0" parTransId="{C90DE0ED-AE8E-4243-A419-1A5D18AB320B}" sibTransId="{952F3BA8-BD6F-42F8-BC58-3723A3119597}"/>
    <dgm:cxn modelId="{F07CCCD5-C995-BD4C-827D-4334322CCFEB}" type="presOf" srcId="{FBEEF496-09F3-4E23-8696-63C958BF5CE0}" destId="{63C9AC9F-0A81-B547-9D3F-25495DF58EE0}" srcOrd="0" destOrd="0" presId="urn:microsoft.com/office/officeart/2008/layout/LinedList"/>
    <dgm:cxn modelId="{66FC3BFE-76EE-4B24-8A1D-53B891B4667D}" srcId="{FBEEF496-09F3-4E23-8696-63C958BF5CE0}" destId="{B97F7410-D62E-4B40-A94F-82ECD15E4F8D}" srcOrd="0" destOrd="0" parTransId="{C5C0493A-2A49-4DD3-B7F9-6A10AC299651}" sibTransId="{0F1E1326-F2D0-4314-A4B5-9104B7FBF8B5}"/>
    <dgm:cxn modelId="{05D35F9A-D04E-4EF8-BA1C-B009DFE288A1}" srcId="{FBEEF496-09F3-4E23-8696-63C958BF5CE0}" destId="{B25EFC02-8949-437E-9204-ED3F237B8AE9}" srcOrd="3" destOrd="0" parTransId="{347354FF-E45F-4E00-B754-966526543066}" sibTransId="{8A5822CE-66C2-4BFC-ABA6-E96B579C0B6E}"/>
    <dgm:cxn modelId="{D0E76BDF-D66A-024E-884A-F3E922993D33}" type="presParOf" srcId="{63C9AC9F-0A81-B547-9D3F-25495DF58EE0}" destId="{DFD1E05B-497C-6C4D-B4EC-3157EED8509B}" srcOrd="0" destOrd="0" presId="urn:microsoft.com/office/officeart/2008/layout/LinedList"/>
    <dgm:cxn modelId="{31A92084-7D7C-CC43-A89D-3C5263B85AAD}" type="presParOf" srcId="{63C9AC9F-0A81-B547-9D3F-25495DF58EE0}" destId="{08B634D7-07FA-0844-9FF6-9DEA8A38735F}" srcOrd="1" destOrd="0" presId="urn:microsoft.com/office/officeart/2008/layout/LinedList"/>
    <dgm:cxn modelId="{3029790C-3647-EF4C-BFFF-F8B451C99763}" type="presParOf" srcId="{08B634D7-07FA-0844-9FF6-9DEA8A38735F}" destId="{0BB9CEE4-C4E3-0349-8C6A-D4048794CA1E}" srcOrd="0" destOrd="0" presId="urn:microsoft.com/office/officeart/2008/layout/LinedList"/>
    <dgm:cxn modelId="{3716C1AE-A0F3-2045-B7D1-0D7818CC8BBE}" type="presParOf" srcId="{08B634D7-07FA-0844-9FF6-9DEA8A38735F}" destId="{13798F0D-A452-EF4A-80CE-E6CD2EF2C831}" srcOrd="1" destOrd="0" presId="urn:microsoft.com/office/officeart/2008/layout/LinedList"/>
    <dgm:cxn modelId="{38AF4216-523C-084F-A4E2-CEEE57D0B72C}" type="presParOf" srcId="{63C9AC9F-0A81-B547-9D3F-25495DF58EE0}" destId="{4E516708-BC2B-2548-83EE-B41C6434A908}" srcOrd="2" destOrd="0" presId="urn:microsoft.com/office/officeart/2008/layout/LinedList"/>
    <dgm:cxn modelId="{0EE609E7-CDFF-744A-909C-FD194C6D43C5}" type="presParOf" srcId="{63C9AC9F-0A81-B547-9D3F-25495DF58EE0}" destId="{11CA8B73-B31E-5A4D-A163-5D27215CB592}" srcOrd="3" destOrd="0" presId="urn:microsoft.com/office/officeart/2008/layout/LinedList"/>
    <dgm:cxn modelId="{216A07DF-B6B7-6549-95C0-4D248ED76D84}" type="presParOf" srcId="{11CA8B73-B31E-5A4D-A163-5D27215CB592}" destId="{C1830630-FD61-3D41-A8B7-42E3F2616072}" srcOrd="0" destOrd="0" presId="urn:microsoft.com/office/officeart/2008/layout/LinedList"/>
    <dgm:cxn modelId="{CCA9031C-D05B-BB4B-9358-0FD87C786E75}" type="presParOf" srcId="{11CA8B73-B31E-5A4D-A163-5D27215CB592}" destId="{4C9E161C-084D-6149-849A-76439E5939E2}" srcOrd="1" destOrd="0" presId="urn:microsoft.com/office/officeart/2008/layout/LinedList"/>
    <dgm:cxn modelId="{FE8AE534-4303-1441-8804-3ECABE07E38B}" type="presParOf" srcId="{63C9AC9F-0A81-B547-9D3F-25495DF58EE0}" destId="{8B7F10FD-2279-3744-A655-E4E9C8EDDE8A}" srcOrd="4" destOrd="0" presId="urn:microsoft.com/office/officeart/2008/layout/LinedList"/>
    <dgm:cxn modelId="{4B32D350-71DE-9D4A-96B5-BF28B33F0B03}" type="presParOf" srcId="{63C9AC9F-0A81-B547-9D3F-25495DF58EE0}" destId="{4FB3C8D3-ED09-B440-84DF-C0D782B1830E}" srcOrd="5" destOrd="0" presId="urn:microsoft.com/office/officeart/2008/layout/LinedList"/>
    <dgm:cxn modelId="{EF3DB654-CC2B-AC40-A734-45632C8D8CB4}" type="presParOf" srcId="{4FB3C8D3-ED09-B440-84DF-C0D782B1830E}" destId="{81ED9C76-2447-8F48-8CCE-0D8A8A81ED92}" srcOrd="0" destOrd="0" presId="urn:microsoft.com/office/officeart/2008/layout/LinedList"/>
    <dgm:cxn modelId="{AEFC704D-EF80-DA40-AD2D-714B1289933A}" type="presParOf" srcId="{4FB3C8D3-ED09-B440-84DF-C0D782B1830E}" destId="{47BFB2B6-4403-EA4B-822D-4720388C25E9}" srcOrd="1" destOrd="0" presId="urn:microsoft.com/office/officeart/2008/layout/LinedList"/>
    <dgm:cxn modelId="{4DE47F1D-0524-D340-98C3-ACAA63626E46}" type="presParOf" srcId="{63C9AC9F-0A81-B547-9D3F-25495DF58EE0}" destId="{7C280661-713E-0A48-BA53-CF0C3836C72E}" srcOrd="6" destOrd="0" presId="urn:microsoft.com/office/officeart/2008/layout/LinedList"/>
    <dgm:cxn modelId="{5FF13B74-F0FD-5343-8603-C1F7804A0D95}" type="presParOf" srcId="{63C9AC9F-0A81-B547-9D3F-25495DF58EE0}" destId="{0A6A49C5-FE98-AF4A-B9F8-F599AE324B26}" srcOrd="7" destOrd="0" presId="urn:microsoft.com/office/officeart/2008/layout/LinedList"/>
    <dgm:cxn modelId="{F3F7F413-5542-F144-9B3E-0A873469B6C7}" type="presParOf" srcId="{0A6A49C5-FE98-AF4A-B9F8-F599AE324B26}" destId="{D256D65E-BF21-F341-B87C-B94E369FE45E}" srcOrd="0" destOrd="0" presId="urn:microsoft.com/office/officeart/2008/layout/LinedList"/>
    <dgm:cxn modelId="{C4F71363-ABF7-0D4C-906F-3C4116ADCBE1}" type="presParOf" srcId="{0A6A49C5-FE98-AF4A-B9F8-F599AE324B26}" destId="{16C1B034-CD81-CB46-B729-F5CB7E3E72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FFAC3-15CE-4369-9890-22DE6315F622}">
      <dsp:nvSpPr>
        <dsp:cNvPr id="0" name=""/>
        <dsp:cNvSpPr/>
      </dsp:nvSpPr>
      <dsp:spPr>
        <a:xfrm>
          <a:off x="0" y="626"/>
          <a:ext cx="6054725" cy="14660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2D75F-5E50-4725-9A3F-B96CEEFBE198}">
      <dsp:nvSpPr>
        <dsp:cNvPr id="0" name=""/>
        <dsp:cNvSpPr/>
      </dsp:nvSpPr>
      <dsp:spPr>
        <a:xfrm>
          <a:off x="443476" y="330485"/>
          <a:ext cx="806321" cy="8063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05D82-695D-4BCB-89A0-4D6E3E878B22}">
      <dsp:nvSpPr>
        <dsp:cNvPr id="0" name=""/>
        <dsp:cNvSpPr/>
      </dsp:nvSpPr>
      <dsp:spPr>
        <a:xfrm>
          <a:off x="1693274" y="626"/>
          <a:ext cx="4361450" cy="146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56" tIns="155156" rIns="155156" bIns="155156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Fairness – everyone should get to choose whether to do computing</a:t>
          </a:r>
        </a:p>
      </dsp:txBody>
      <dsp:txXfrm>
        <a:off x="1693274" y="626"/>
        <a:ext cx="4361450" cy="1466038"/>
      </dsp:txXfrm>
    </dsp:sp>
    <dsp:sp modelId="{B82FA529-2588-4914-B6ED-65174B39446E}">
      <dsp:nvSpPr>
        <dsp:cNvPr id="0" name=""/>
        <dsp:cNvSpPr/>
      </dsp:nvSpPr>
      <dsp:spPr>
        <a:xfrm>
          <a:off x="0" y="1833174"/>
          <a:ext cx="6054725" cy="14660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6BDC6-163D-430D-90B3-012A48C0A96D}">
      <dsp:nvSpPr>
        <dsp:cNvPr id="0" name=""/>
        <dsp:cNvSpPr/>
      </dsp:nvSpPr>
      <dsp:spPr>
        <a:xfrm>
          <a:off x="443476" y="2163032"/>
          <a:ext cx="806321" cy="8063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C91B4-0829-4F23-BEF4-7364D4E8CF90}">
      <dsp:nvSpPr>
        <dsp:cNvPr id="0" name=""/>
        <dsp:cNvSpPr/>
      </dsp:nvSpPr>
      <dsp:spPr>
        <a:xfrm>
          <a:off x="1693274" y="1833174"/>
          <a:ext cx="4361450" cy="146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56" tIns="155156" rIns="155156" bIns="155156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Diversity – we need a wider variety of people in the computing industry</a:t>
          </a:r>
        </a:p>
      </dsp:txBody>
      <dsp:txXfrm>
        <a:off x="1693274" y="1833174"/>
        <a:ext cx="4361450" cy="1466038"/>
      </dsp:txXfrm>
    </dsp:sp>
    <dsp:sp modelId="{FE505CC5-A728-4E6E-B133-6043E6ECEAD3}">
      <dsp:nvSpPr>
        <dsp:cNvPr id="0" name=""/>
        <dsp:cNvSpPr/>
      </dsp:nvSpPr>
      <dsp:spPr>
        <a:xfrm>
          <a:off x="0" y="3665722"/>
          <a:ext cx="6054725" cy="14660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128E8-22F5-4B1A-B637-058FB79FD1EE}">
      <dsp:nvSpPr>
        <dsp:cNvPr id="0" name=""/>
        <dsp:cNvSpPr/>
      </dsp:nvSpPr>
      <dsp:spPr>
        <a:xfrm>
          <a:off x="443476" y="3995580"/>
          <a:ext cx="806321" cy="8063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BBBB0-412C-49CC-97C7-A5D4A200D01D}">
      <dsp:nvSpPr>
        <dsp:cNvPr id="0" name=""/>
        <dsp:cNvSpPr/>
      </dsp:nvSpPr>
      <dsp:spPr>
        <a:xfrm>
          <a:off x="1693274" y="3665722"/>
          <a:ext cx="4361450" cy="146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56" tIns="155156" rIns="155156" bIns="155156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Computing skills are needed in all walks of life, not just for university</a:t>
          </a:r>
        </a:p>
      </dsp:txBody>
      <dsp:txXfrm>
        <a:off x="1693274" y="3665722"/>
        <a:ext cx="4361450" cy="1466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64F49-9FD1-47A6-93CE-AE5BD9F663E5}">
      <dsp:nvSpPr>
        <dsp:cNvPr id="0" name=""/>
        <dsp:cNvSpPr/>
      </dsp:nvSpPr>
      <dsp:spPr>
        <a:xfrm>
          <a:off x="0" y="1660"/>
          <a:ext cx="6054725" cy="7074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ECD8A-365B-4BC4-9D47-0E0E0B868E5E}">
      <dsp:nvSpPr>
        <dsp:cNvPr id="0" name=""/>
        <dsp:cNvSpPr/>
      </dsp:nvSpPr>
      <dsp:spPr>
        <a:xfrm>
          <a:off x="214005" y="160838"/>
          <a:ext cx="389101" cy="389101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5E529-1246-466A-8791-DBA18F83F79A}">
      <dsp:nvSpPr>
        <dsp:cNvPr id="0" name=""/>
        <dsp:cNvSpPr/>
      </dsp:nvSpPr>
      <dsp:spPr>
        <a:xfrm>
          <a:off x="817113" y="1660"/>
          <a:ext cx="5237611" cy="70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73" tIns="74873" rIns="74873" bIns="74873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Young people need a selection of role models: invite computer scientists into the classroom</a:t>
          </a:r>
          <a:endParaRPr lang="en-US" sz="1500" kern="1200"/>
        </a:p>
      </dsp:txBody>
      <dsp:txXfrm>
        <a:off x="817113" y="1660"/>
        <a:ext cx="5237611" cy="707457"/>
      </dsp:txXfrm>
    </dsp:sp>
    <dsp:sp modelId="{D7B12AF4-80C6-4115-B523-84D38ACFD163}">
      <dsp:nvSpPr>
        <dsp:cNvPr id="0" name=""/>
        <dsp:cNvSpPr/>
      </dsp:nvSpPr>
      <dsp:spPr>
        <a:xfrm>
          <a:off x="0" y="885982"/>
          <a:ext cx="6054725" cy="7074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BA690-59CD-43B0-9B0F-20C899E39BE9}">
      <dsp:nvSpPr>
        <dsp:cNvPr id="0" name=""/>
        <dsp:cNvSpPr/>
      </dsp:nvSpPr>
      <dsp:spPr>
        <a:xfrm>
          <a:off x="214005" y="1045159"/>
          <a:ext cx="389101" cy="389101"/>
        </a:xfrm>
        <a:prstGeom prst="rect">
          <a:avLst/>
        </a:prstGeom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31E93-2EE6-4DC4-9917-FC72C10670B4}">
      <dsp:nvSpPr>
        <dsp:cNvPr id="0" name=""/>
        <dsp:cNvSpPr/>
      </dsp:nvSpPr>
      <dsp:spPr>
        <a:xfrm>
          <a:off x="817113" y="885982"/>
          <a:ext cx="5237611" cy="70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73" tIns="74873" rIns="74873" bIns="74873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Lots of different sorts of roles and people with varying career paths</a:t>
          </a:r>
          <a:endParaRPr lang="en-US" sz="1500" kern="1200"/>
        </a:p>
      </dsp:txBody>
      <dsp:txXfrm>
        <a:off x="817113" y="885982"/>
        <a:ext cx="5237611" cy="707457"/>
      </dsp:txXfrm>
    </dsp:sp>
    <dsp:sp modelId="{F08BDA84-A567-41EC-AE63-3CE3E0CE99AA}">
      <dsp:nvSpPr>
        <dsp:cNvPr id="0" name=""/>
        <dsp:cNvSpPr/>
      </dsp:nvSpPr>
      <dsp:spPr>
        <a:xfrm>
          <a:off x="0" y="1770303"/>
          <a:ext cx="6054725" cy="7074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76DA4-A2F3-48D5-A899-68DCA5920995}">
      <dsp:nvSpPr>
        <dsp:cNvPr id="0" name=""/>
        <dsp:cNvSpPr/>
      </dsp:nvSpPr>
      <dsp:spPr>
        <a:xfrm>
          <a:off x="214005" y="1929481"/>
          <a:ext cx="389101" cy="389101"/>
        </a:xfrm>
        <a:prstGeom prst="rect">
          <a:avLst/>
        </a:prstGeom>
        <a:blipFill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72D95-585E-4219-B5A7-EDF44446CBF1}">
      <dsp:nvSpPr>
        <dsp:cNvPr id="0" name=""/>
        <dsp:cNvSpPr/>
      </dsp:nvSpPr>
      <dsp:spPr>
        <a:xfrm>
          <a:off x="817113" y="1770303"/>
          <a:ext cx="5237611" cy="70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73" tIns="74873" rIns="74873" bIns="74873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Don’t believe that s single on-off visit will “inspire”  kids - your own work will have a longer lasting effect!</a:t>
          </a:r>
          <a:endParaRPr lang="en-US" sz="1500" kern="1200"/>
        </a:p>
      </dsp:txBody>
      <dsp:txXfrm>
        <a:off x="817113" y="1770303"/>
        <a:ext cx="5237611" cy="707457"/>
      </dsp:txXfrm>
    </dsp:sp>
    <dsp:sp modelId="{111148AA-9C7C-444F-AF4B-1F8A06BC442A}">
      <dsp:nvSpPr>
        <dsp:cNvPr id="0" name=""/>
        <dsp:cNvSpPr/>
      </dsp:nvSpPr>
      <dsp:spPr>
        <a:xfrm>
          <a:off x="0" y="2654625"/>
          <a:ext cx="6054725" cy="7074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512ED-29BD-4CDD-AEEA-26C868BC1625}">
      <dsp:nvSpPr>
        <dsp:cNvPr id="0" name=""/>
        <dsp:cNvSpPr/>
      </dsp:nvSpPr>
      <dsp:spPr>
        <a:xfrm>
          <a:off x="214005" y="2813803"/>
          <a:ext cx="389101" cy="389101"/>
        </a:xfrm>
        <a:prstGeom prst="rect">
          <a:avLst/>
        </a:prstGeom>
        <a:blipFill>
          <a:blip xmlns:r="http://schemas.openxmlformats.org/officeDocument/2006/relationships"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60628-0721-49FB-8013-07C614584EB6}">
      <dsp:nvSpPr>
        <dsp:cNvPr id="0" name=""/>
        <dsp:cNvSpPr/>
      </dsp:nvSpPr>
      <dsp:spPr>
        <a:xfrm>
          <a:off x="817113" y="2654625"/>
          <a:ext cx="5237611" cy="70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73" tIns="74873" rIns="74873" bIns="74873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Profiles of women in data sector: </a:t>
          </a:r>
          <a:r>
            <a:rPr lang="en-GB" sz="1500" kern="1200">
              <a:hlinkClick xmlns:r="http://schemas.openxmlformats.org/officeDocument/2006/relationships" r:id="rId12"/>
            </a:rPr>
            <a:t>https://ddi.ac.uk/women-in-data/</a:t>
          </a:r>
          <a:endParaRPr lang="en-US" sz="1500" kern="1200"/>
        </a:p>
      </dsp:txBody>
      <dsp:txXfrm>
        <a:off x="817113" y="2654625"/>
        <a:ext cx="5237611" cy="707457"/>
      </dsp:txXfrm>
    </dsp:sp>
    <dsp:sp modelId="{D6811FA7-0722-4494-BBAD-9ED88E606D94}">
      <dsp:nvSpPr>
        <dsp:cNvPr id="0" name=""/>
        <dsp:cNvSpPr/>
      </dsp:nvSpPr>
      <dsp:spPr>
        <a:xfrm>
          <a:off x="0" y="3538947"/>
          <a:ext cx="6054725" cy="7074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CE966-15B0-4ED1-92C2-419567DFDFBA}">
      <dsp:nvSpPr>
        <dsp:cNvPr id="0" name=""/>
        <dsp:cNvSpPr/>
      </dsp:nvSpPr>
      <dsp:spPr>
        <a:xfrm>
          <a:off x="214005" y="3698125"/>
          <a:ext cx="389101" cy="389101"/>
        </a:xfrm>
        <a:prstGeom prst="rect">
          <a:avLst/>
        </a:prstGeom>
        <a:blipFill>
          <a:blip xmlns:r="http://schemas.openxmlformats.org/officeDocument/2006/relationships"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9B0A2-F7A4-4FF4-9425-0FF1F907E6A9}">
      <dsp:nvSpPr>
        <dsp:cNvPr id="0" name=""/>
        <dsp:cNvSpPr/>
      </dsp:nvSpPr>
      <dsp:spPr>
        <a:xfrm>
          <a:off x="817113" y="3538947"/>
          <a:ext cx="5237611" cy="70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73" tIns="74873" rIns="74873" bIns="74873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Book industry visits to your classroom: </a:t>
          </a:r>
          <a:r>
            <a:rPr lang="en-GB" sz="1500" kern="1200">
              <a:hlinkClick xmlns:r="http://schemas.openxmlformats.org/officeDocument/2006/relationships" r:id="rId15"/>
            </a:rPr>
            <a:t>https://www.founders4schools.org.uk/</a:t>
          </a:r>
          <a:endParaRPr lang="en-US" sz="1500" kern="1200"/>
        </a:p>
      </dsp:txBody>
      <dsp:txXfrm>
        <a:off x="817113" y="3538947"/>
        <a:ext cx="5237611" cy="707457"/>
      </dsp:txXfrm>
    </dsp:sp>
    <dsp:sp modelId="{E29FCD62-1DA4-4F0F-9759-B95ACE7A095A}">
      <dsp:nvSpPr>
        <dsp:cNvPr id="0" name=""/>
        <dsp:cNvSpPr/>
      </dsp:nvSpPr>
      <dsp:spPr>
        <a:xfrm>
          <a:off x="0" y="4423269"/>
          <a:ext cx="6054725" cy="7074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80265-30DD-4D9C-AEAF-5A700D187FE8}">
      <dsp:nvSpPr>
        <dsp:cNvPr id="0" name=""/>
        <dsp:cNvSpPr/>
      </dsp:nvSpPr>
      <dsp:spPr>
        <a:xfrm>
          <a:off x="214005" y="4582447"/>
          <a:ext cx="389101" cy="389101"/>
        </a:xfrm>
        <a:prstGeom prst="rect">
          <a:avLst/>
        </a:prstGeom>
        <a:blipFill>
          <a:blip xmlns:r="http://schemas.openxmlformats.org/officeDocument/2006/relationships"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33B2A-6F11-4347-9E92-9BC5CA910D9D}">
      <dsp:nvSpPr>
        <dsp:cNvPr id="0" name=""/>
        <dsp:cNvSpPr/>
      </dsp:nvSpPr>
      <dsp:spPr>
        <a:xfrm>
          <a:off x="817113" y="4423269"/>
          <a:ext cx="5237611" cy="70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73" tIns="74873" rIns="74873" bIns="74873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(Also talk to Craig Steele about his SDS pilot project for industry volunteers in the classroom </a:t>
          </a:r>
          <a:r>
            <a:rPr lang="en-GB" sz="1500" kern="1200">
              <a:hlinkClick xmlns:r="http://schemas.openxmlformats.org/officeDocument/2006/relationships" r:id="rId18"/>
            </a:rPr>
            <a:t>https://craigsteele.com/</a:t>
          </a:r>
          <a:r>
            <a:rPr lang="en-GB" sz="1500" kern="1200"/>
            <a:t>)</a:t>
          </a:r>
          <a:endParaRPr lang="en-US" sz="1500" kern="1200"/>
        </a:p>
      </dsp:txBody>
      <dsp:txXfrm>
        <a:off x="817113" y="4423269"/>
        <a:ext cx="5237611" cy="707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14159-2133-4D89-93B5-E272B191346B}">
      <dsp:nvSpPr>
        <dsp:cNvPr id="0" name=""/>
        <dsp:cNvSpPr/>
      </dsp:nvSpPr>
      <dsp:spPr>
        <a:xfrm>
          <a:off x="0" y="4009"/>
          <a:ext cx="6054725" cy="8540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26F90-C9ED-4CA8-8F82-B3EDE50414FE}">
      <dsp:nvSpPr>
        <dsp:cNvPr id="0" name=""/>
        <dsp:cNvSpPr/>
      </dsp:nvSpPr>
      <dsp:spPr>
        <a:xfrm>
          <a:off x="258353" y="196173"/>
          <a:ext cx="469733" cy="469733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B76A1-CFE9-4047-9B06-152122F5228E}">
      <dsp:nvSpPr>
        <dsp:cNvPr id="0" name=""/>
        <dsp:cNvSpPr/>
      </dsp:nvSpPr>
      <dsp:spPr>
        <a:xfrm>
          <a:off x="986440" y="4009"/>
          <a:ext cx="5068284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Don’t go on about how hard computing is (it could trigger stereotype threat)</a:t>
          </a:r>
        </a:p>
      </dsp:txBody>
      <dsp:txXfrm>
        <a:off x="986440" y="4009"/>
        <a:ext cx="5068284" cy="854061"/>
      </dsp:txXfrm>
    </dsp:sp>
    <dsp:sp modelId="{D759E386-BA1C-4065-897E-D3A56BBF6CB3}">
      <dsp:nvSpPr>
        <dsp:cNvPr id="0" name=""/>
        <dsp:cNvSpPr/>
      </dsp:nvSpPr>
      <dsp:spPr>
        <a:xfrm>
          <a:off x="0" y="1071586"/>
          <a:ext cx="6054725" cy="8540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19399-0CA2-4617-9498-2759056C4A2D}">
      <dsp:nvSpPr>
        <dsp:cNvPr id="0" name=""/>
        <dsp:cNvSpPr/>
      </dsp:nvSpPr>
      <dsp:spPr>
        <a:xfrm>
          <a:off x="258353" y="1263750"/>
          <a:ext cx="469733" cy="469733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5B70C-1EBB-49C8-AB4D-6C51F5A74F0A}">
      <dsp:nvSpPr>
        <dsp:cNvPr id="0" name=""/>
        <dsp:cNvSpPr/>
      </dsp:nvSpPr>
      <dsp:spPr>
        <a:xfrm>
          <a:off x="986440" y="1071586"/>
          <a:ext cx="5068284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Pay attention to what the classroom looks like (don’t make it seem like a nerdy den)</a:t>
          </a:r>
        </a:p>
      </dsp:txBody>
      <dsp:txXfrm>
        <a:off x="986440" y="1071586"/>
        <a:ext cx="5068284" cy="854061"/>
      </dsp:txXfrm>
    </dsp:sp>
    <dsp:sp modelId="{3E742F59-4831-4574-8737-33DE8F30DA5B}">
      <dsp:nvSpPr>
        <dsp:cNvPr id="0" name=""/>
        <dsp:cNvSpPr/>
      </dsp:nvSpPr>
      <dsp:spPr>
        <a:xfrm>
          <a:off x="0" y="2139162"/>
          <a:ext cx="6054725" cy="8540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1AABA-A197-45E6-AC8B-14519AD9D5DC}">
      <dsp:nvSpPr>
        <dsp:cNvPr id="0" name=""/>
        <dsp:cNvSpPr/>
      </dsp:nvSpPr>
      <dsp:spPr>
        <a:xfrm>
          <a:off x="258353" y="2331326"/>
          <a:ext cx="469733" cy="469733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D21EF-E61D-48E9-9C2E-60CBF10739A7}">
      <dsp:nvSpPr>
        <dsp:cNvPr id="0" name=""/>
        <dsp:cNvSpPr/>
      </dsp:nvSpPr>
      <dsp:spPr>
        <a:xfrm>
          <a:off x="986440" y="2139162"/>
          <a:ext cx="5068284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Reach out to families too – mums in particular</a:t>
          </a:r>
        </a:p>
      </dsp:txBody>
      <dsp:txXfrm>
        <a:off x="986440" y="2139162"/>
        <a:ext cx="5068284" cy="854061"/>
      </dsp:txXfrm>
    </dsp:sp>
    <dsp:sp modelId="{2DE45A5F-865C-41D3-8CFC-FE97A2288AA0}">
      <dsp:nvSpPr>
        <dsp:cNvPr id="0" name=""/>
        <dsp:cNvSpPr/>
      </dsp:nvSpPr>
      <dsp:spPr>
        <a:xfrm>
          <a:off x="0" y="3206739"/>
          <a:ext cx="6054725" cy="8540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1161E-2FC6-4324-A123-30676751C563}">
      <dsp:nvSpPr>
        <dsp:cNvPr id="0" name=""/>
        <dsp:cNvSpPr/>
      </dsp:nvSpPr>
      <dsp:spPr>
        <a:xfrm>
          <a:off x="258353" y="3398903"/>
          <a:ext cx="469733" cy="469733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837A6-275A-483C-93BC-3EEF53A4702B}">
      <dsp:nvSpPr>
        <dsp:cNvPr id="0" name=""/>
        <dsp:cNvSpPr/>
      </dsp:nvSpPr>
      <dsp:spPr>
        <a:xfrm>
          <a:off x="986440" y="3206739"/>
          <a:ext cx="5068284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Focus on why your subject is great, and what opportunities it brings</a:t>
          </a:r>
        </a:p>
      </dsp:txBody>
      <dsp:txXfrm>
        <a:off x="986440" y="3206739"/>
        <a:ext cx="5068284" cy="854061"/>
      </dsp:txXfrm>
    </dsp:sp>
    <dsp:sp modelId="{C88364AB-6762-4F1E-B0B9-070DDCC3C161}">
      <dsp:nvSpPr>
        <dsp:cNvPr id="0" name=""/>
        <dsp:cNvSpPr/>
      </dsp:nvSpPr>
      <dsp:spPr>
        <a:xfrm>
          <a:off x="0" y="4274316"/>
          <a:ext cx="6054725" cy="8540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46CF8-8457-4C4C-B708-BF831265BE82}">
      <dsp:nvSpPr>
        <dsp:cNvPr id="0" name=""/>
        <dsp:cNvSpPr/>
      </dsp:nvSpPr>
      <dsp:spPr>
        <a:xfrm>
          <a:off x="258353" y="4466479"/>
          <a:ext cx="469733" cy="469733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B4400-D1A6-48BB-9BDD-E20E3FC83193}">
      <dsp:nvSpPr>
        <dsp:cNvPr id="0" name=""/>
        <dsp:cNvSpPr/>
      </dsp:nvSpPr>
      <dsp:spPr>
        <a:xfrm>
          <a:off x="986440" y="4274316"/>
          <a:ext cx="5068284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Don’t make a big deal of gender gap </a:t>
          </a:r>
        </a:p>
      </dsp:txBody>
      <dsp:txXfrm>
        <a:off x="986440" y="4274316"/>
        <a:ext cx="5068284" cy="8540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1E05B-497C-6C4D-B4EC-3157EED8509B}">
      <dsp:nvSpPr>
        <dsp:cNvPr id="0" name=""/>
        <dsp:cNvSpPr/>
      </dsp:nvSpPr>
      <dsp:spPr>
        <a:xfrm>
          <a:off x="0" y="0"/>
          <a:ext cx="64519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9CEE4-C4E3-0349-8C6A-D4048794CA1E}">
      <dsp:nvSpPr>
        <dsp:cNvPr id="0" name=""/>
        <dsp:cNvSpPr/>
      </dsp:nvSpPr>
      <dsp:spPr>
        <a:xfrm>
          <a:off x="0" y="0"/>
          <a:ext cx="6451943" cy="111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There is growing demand for more people with computing skills in Scotland, and the rest of the world</a:t>
          </a:r>
        </a:p>
      </dsp:txBody>
      <dsp:txXfrm>
        <a:off x="0" y="0"/>
        <a:ext cx="6451943" cy="1116971"/>
      </dsp:txXfrm>
    </dsp:sp>
    <dsp:sp modelId="{4E516708-BC2B-2548-83EE-B41C6434A908}">
      <dsp:nvSpPr>
        <dsp:cNvPr id="0" name=""/>
        <dsp:cNvSpPr/>
      </dsp:nvSpPr>
      <dsp:spPr>
        <a:xfrm>
          <a:off x="0" y="1116971"/>
          <a:ext cx="6451943" cy="0"/>
        </a:xfrm>
        <a:prstGeom prst="line">
          <a:avLst/>
        </a:prstGeom>
        <a:solidFill>
          <a:schemeClr val="accent2">
            <a:hueOff val="459506"/>
            <a:satOff val="8602"/>
            <a:lumOff val="-523"/>
            <a:alphaOff val="0"/>
          </a:schemeClr>
        </a:solidFill>
        <a:ln w="19050" cap="flat" cmpd="sng" algn="ctr">
          <a:solidFill>
            <a:schemeClr val="accent2">
              <a:hueOff val="459506"/>
              <a:satOff val="8602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30630-FD61-3D41-A8B7-42E3F2616072}">
      <dsp:nvSpPr>
        <dsp:cNvPr id="0" name=""/>
        <dsp:cNvSpPr/>
      </dsp:nvSpPr>
      <dsp:spPr>
        <a:xfrm>
          <a:off x="0" y="1116971"/>
          <a:ext cx="6451943" cy="111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While university student numbers have grown, school computing numbers have not</a:t>
          </a:r>
        </a:p>
      </dsp:txBody>
      <dsp:txXfrm>
        <a:off x="0" y="1116971"/>
        <a:ext cx="6451943" cy="1116971"/>
      </dsp:txXfrm>
    </dsp:sp>
    <dsp:sp modelId="{8B7F10FD-2279-3744-A655-E4E9C8EDDE8A}">
      <dsp:nvSpPr>
        <dsp:cNvPr id="0" name=""/>
        <dsp:cNvSpPr/>
      </dsp:nvSpPr>
      <dsp:spPr>
        <a:xfrm>
          <a:off x="0" y="2233943"/>
          <a:ext cx="6451943" cy="0"/>
        </a:xfrm>
        <a:prstGeom prst="line">
          <a:avLst/>
        </a:prstGeom>
        <a:solidFill>
          <a:schemeClr val="accent2">
            <a:hueOff val="919011"/>
            <a:satOff val="17205"/>
            <a:lumOff val="-1046"/>
            <a:alphaOff val="0"/>
          </a:schemeClr>
        </a:solidFill>
        <a:ln w="19050" cap="flat" cmpd="sng" algn="ctr">
          <a:solidFill>
            <a:schemeClr val="accent2">
              <a:hueOff val="919011"/>
              <a:satOff val="17205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D9C76-2447-8F48-8CCE-0D8A8A81ED92}">
      <dsp:nvSpPr>
        <dsp:cNvPr id="0" name=""/>
        <dsp:cNvSpPr/>
      </dsp:nvSpPr>
      <dsp:spPr>
        <a:xfrm>
          <a:off x="0" y="2233943"/>
          <a:ext cx="6451943" cy="111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This is a problem because it reduces equity and diversity in computing</a:t>
          </a:r>
        </a:p>
      </dsp:txBody>
      <dsp:txXfrm>
        <a:off x="0" y="2233943"/>
        <a:ext cx="6451943" cy="1116971"/>
      </dsp:txXfrm>
    </dsp:sp>
    <dsp:sp modelId="{7C280661-713E-0A48-BA53-CF0C3836C72E}">
      <dsp:nvSpPr>
        <dsp:cNvPr id="0" name=""/>
        <dsp:cNvSpPr/>
      </dsp:nvSpPr>
      <dsp:spPr>
        <a:xfrm>
          <a:off x="0" y="3350915"/>
          <a:ext cx="6451943" cy="0"/>
        </a:xfrm>
        <a:prstGeom prst="line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9050" cap="flat" cmpd="sng" algn="ctr">
          <a:solidFill>
            <a:schemeClr val="accent2">
              <a:hueOff val="1378517"/>
              <a:satOff val="2580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6D65E-BF21-F341-B87C-B94E369FE45E}">
      <dsp:nvSpPr>
        <dsp:cNvPr id="0" name=""/>
        <dsp:cNvSpPr/>
      </dsp:nvSpPr>
      <dsp:spPr>
        <a:xfrm>
          <a:off x="0" y="3350915"/>
          <a:ext cx="6451943" cy="111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When we teach in an inclusive way, we all help to grow the next generation of computer scientists</a:t>
          </a:r>
        </a:p>
      </dsp:txBody>
      <dsp:txXfrm>
        <a:off x="0" y="3350915"/>
        <a:ext cx="6451943" cy="1116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94EEA-A13D-457A-9E3E-1959CCBDDB61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2213"/>
            <a:ext cx="5724525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591050"/>
            <a:ext cx="5492750" cy="3757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63038"/>
            <a:ext cx="2974975" cy="477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375" y="9063038"/>
            <a:ext cx="2974975" cy="477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5F6AB-D986-47E8-B994-724721041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59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23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6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56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627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12C6-9577-4509-A0A5-B1EE5BD9941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06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9386-854E-4A4D-A3A9-2578895031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0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52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2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01B8A-FFF1-4460-AF95-E572DFAE7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ACD0E-5248-4E64-9480-7806530B2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47CD0-4C27-453C-900C-1B3ADFC68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5C2-675D-497C-9BC4-06D2F44BE407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2D0B0-5743-4F18-A15E-491830DB4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5CAB-DE62-44F0-8B00-B9FFB6E1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C7C9-BDB9-4104-95E0-C0EAE10E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319353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07E4-7CF1-4A41-AC32-497E226E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F9B25B-3F50-46BA-8AB3-F6AA1D1E5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67703-F657-4EB7-AADD-09C77C2B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5C2-675D-497C-9BC4-06D2F44BE407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BEBBB-6565-48A1-9271-06C5CF4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3429B-F109-4B42-A1E5-A7693C52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C7C9-BDB9-4104-95E0-C0EAE10E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31130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694E7C-71DD-4603-8323-B761DB572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B2E8C-18F8-4FB6-AC20-199546406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92367-A151-4459-9442-800E0E5D7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5C2-675D-497C-9BC4-06D2F44BE407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797C6-9BAD-4F49-862C-DBC3E4C1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8DC76-E862-417B-8C9E-7185F739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C7C9-BDB9-4104-95E0-C0EAE10E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003362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rgbClr val="499EA3"/>
          </a:solidFill>
          <a:ln w="12700">
            <a:solidFill>
              <a:srgbClr val="499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DB05C2-675D-497C-9BC4-06D2F44BE407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A0C7C9-BDB9-4104-95E0-C0EAE10E9D3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552724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5C2-675D-497C-9BC4-06D2F44BE407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C7C9-BDB9-4104-95E0-C0EAE10E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77753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5C2-675D-497C-9BC4-06D2F44BE407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C7C9-BDB9-4104-95E0-C0EAE10E9D3D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547833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5C2-675D-497C-9BC4-06D2F44BE407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C7C9-BDB9-4104-95E0-C0EAE10E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012647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5C2-675D-497C-9BC4-06D2F44BE407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C7C9-BDB9-4104-95E0-C0EAE10E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684375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5C2-675D-497C-9BC4-06D2F44BE407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C7C9-BDB9-4104-95E0-C0EAE10E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451455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5C2-675D-497C-9BC4-06D2F44BE407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C7C9-BDB9-4104-95E0-C0EAE10E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609202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5C2-675D-497C-9BC4-06D2F44BE407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C7C9-BDB9-4104-95E0-C0EAE10E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90253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E82CF-AF55-4A16-8EED-AD22B9AE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016EB-C365-4604-BE7C-9E0102D1A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5A53E-A7B0-41CF-A9C4-534A9D5C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5C2-675D-497C-9BC4-06D2F44BE407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682A2-FE42-48D9-8FE1-0CFCF725B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C4DD8-B092-4437-B15C-EF96152B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C7C9-BDB9-4104-95E0-C0EAE10E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558391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5C2-675D-497C-9BC4-06D2F44BE407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C7C9-BDB9-4104-95E0-C0EAE10E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020594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5C2-675D-497C-9BC4-06D2F44BE407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C7C9-BDB9-4104-95E0-C0EAE10E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862676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5C2-675D-497C-9BC4-06D2F44BE407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C7C9-BDB9-4104-95E0-C0EAE10E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833965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2621-3BAD-4315-955D-F866873D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3A0C0-1B76-4558-8C6E-3BDBAF51F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A12F6-5111-4AF9-8333-0290D57AB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5C2-675D-497C-9BC4-06D2F44BE407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B80BF-2598-42CB-829F-03A4687E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9B802-1C72-4F58-87E9-82D5CFAF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C7C9-BDB9-4104-95E0-C0EAE10E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495133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362CA-9682-4651-BAD0-D1E2F1194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59FD1-A3F0-4CBF-8B6D-8B4607668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E8B4F-C8B6-4D6C-8CBC-0F51A74FE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75C73-D224-4AAE-BC74-23A73F878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5C2-675D-497C-9BC4-06D2F44BE407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D4258-86FC-4766-98E3-7BD58E22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F9A67-1AA4-4516-B516-923576DB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C7C9-BDB9-4104-95E0-C0EAE10E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232103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39A20-833C-4759-89FC-882306381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A53A4-6B49-41C6-BF9A-BE115CB2D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7D30B-C450-43A7-9B2F-9CBED42A6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336ECF-D072-4335-95DF-C9FC97F4D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C06BA9-61A0-4C06-931E-E82A23EF3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48DC94-6D2D-49B3-B523-284DC24D3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5C2-675D-497C-9BC4-06D2F44BE407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B96617-BD38-4426-8035-6C27D6ED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321DC1-0BB3-426B-A9EC-F47EA3CC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C7C9-BDB9-4104-95E0-C0EAE10E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613542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808F-25A0-4205-9800-E62ABF0D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67B47-AA81-441C-B9FD-8FCC5789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5C2-675D-497C-9BC4-06D2F44BE407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52524-B6DE-4D12-A55F-46F560531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678A2-9991-4687-BF9A-774DB793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C7C9-BDB9-4104-95E0-C0EAE10E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017586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FC873-A373-40A5-BA50-0599FE67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5C2-675D-497C-9BC4-06D2F44BE407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357D34-7A23-414D-93CA-44F76B30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482F5-C2B3-4CAD-ACFC-B2C2D72E1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C7C9-BDB9-4104-95E0-C0EAE10E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44023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A8796-5DD1-49BF-9AF2-637C747BB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438A3-75E3-4CD2-9A68-776B9CF69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38A46-8C62-4888-91F4-A0F2D87D6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9EAD4-20DC-416E-8354-EC6DE357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5C2-675D-497C-9BC4-06D2F44BE407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0AAE5-F661-4CC2-9061-A8DFAD72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B44B1-479B-4D91-9717-88BBF865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C7C9-BDB9-4104-95E0-C0EAE10E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330610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CF58-BAC1-45D1-99B7-8517BB03C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A3ED09-6DC3-43ED-B82E-0956BC287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5B67F-8637-4969-BECE-8F82CB560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84850-2853-4A1B-94BE-D7EFBA115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5C2-675D-497C-9BC4-06D2F44BE407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A73D3-8919-4950-930A-C2B947B9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AD186-654C-4AE4-A994-550765AF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C7C9-BDB9-4104-95E0-C0EAE10E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407068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7DA30E-A2EC-4F63-85E7-77C225C84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AC976-08C9-4A9E-BAC9-2235317F2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94C85-C9BB-4952-9D7F-9678840F0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05C2-675D-497C-9BC4-06D2F44BE407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777BC-4F30-4EA7-9CD7-6F03758C2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ED4AC-19E0-4B1E-9630-78DB4C9A2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0C7C9-BDB9-4104-95E0-C0EAE10E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3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4DB05C2-675D-497C-9BC4-06D2F44BE407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5A0C7C9-BDB9-4104-95E0-C0EAE10E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39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99EA3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rgbClr val="499EA3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rgbClr val="499EA3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rgbClr val="499EA3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rgbClr val="499EA3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rgbClr val="499EA3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tif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developmentscotland.co.uk/media/43306/scotlands-digital-technologies-summary-report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teachinglondoncomputing.org/celebrating-diversity-in-computing/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hyperlink" Target="https://www.skillsdevelopmentscotland.co.uk/media/43306/scotlands-digital-technologies-summary-report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age-csedu.org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a.org/generation-cs-three-years-later/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developmentscotland.co.uk/media/43306/scotlands-digital-technologies-summary-report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cot/publications/impact-international-students-scotland-scottish-government-response-migration-advisory-committees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B0814C-9457-484A-8429-C76B21378072}"/>
              </a:ext>
            </a:extLst>
          </p:cNvPr>
          <p:cNvSpPr txBox="1">
            <a:spLocks/>
          </p:cNvSpPr>
          <p:nvPr/>
        </p:nvSpPr>
        <p:spPr>
          <a:xfrm>
            <a:off x="362541" y="1514479"/>
            <a:ext cx="11466917" cy="18287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rgbClr val="499EA3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Growing a new generation of computer scientists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43FA8F-D726-4AF1-A514-93BED93D2503}"/>
              </a:ext>
            </a:extLst>
          </p:cNvPr>
          <p:cNvSpPr txBox="1">
            <a:spLocks/>
          </p:cNvSpPr>
          <p:nvPr/>
        </p:nvSpPr>
        <p:spPr>
          <a:xfrm>
            <a:off x="1158240" y="3685998"/>
            <a:ext cx="9875520" cy="1657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499EA3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Judy Robertson</a:t>
            </a:r>
          </a:p>
          <a:p>
            <a:pPr algn="ctr"/>
            <a:endParaRPr lang="en-GB" sz="1800" dirty="0">
              <a:solidFill>
                <a:srgbClr val="499EA3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pPr algn="ctr"/>
            <a:r>
              <a:rPr lang="en-GB" sz="1800" dirty="0">
                <a:solidFill>
                  <a:srgbClr val="499EA3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Professor of Digital Learning</a:t>
            </a:r>
          </a:p>
        </p:txBody>
      </p:sp>
      <p:pic>
        <p:nvPicPr>
          <p:cNvPr id="10" name="Picture 9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40B18F8-C6D2-43E7-BB01-A9523C615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44" y="5409808"/>
            <a:ext cx="2932182" cy="1301499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7D774A-734F-4FD3-9245-D136575B8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2" y="5376288"/>
            <a:ext cx="4712208" cy="1121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87E37-8198-4E40-8A0B-1456EF559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9544" y="5376664"/>
            <a:ext cx="2603000" cy="130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C4F1C3-3ADD-491F-8C66-57912A2421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323FE0-DFB0-4368-A3C2-FC1402A98C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BCA77F-6A46-46C1-822E-DF8DB6F08D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E7BDD-F346-054C-A943-485A7FDE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67" y="863364"/>
            <a:ext cx="6657476" cy="5126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100" b="1">
                <a:solidFill>
                  <a:schemeClr val="tx1"/>
                </a:solidFill>
              </a:rPr>
              <a:t>What research tells us about gender in Computer Science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25BB4-BD7B-2A45-854C-564169EA2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2941" y="863364"/>
            <a:ext cx="3082986" cy="51204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878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39E8-3C8B-6C4B-8A7E-0E67F445E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in Scottish tech sector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19A13E-1260-4A44-88F5-D10C9170F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52" y="1965960"/>
            <a:ext cx="2582624" cy="4038600"/>
          </a:xfrm>
        </p:spPr>
      </p:pic>
      <p:sp>
        <p:nvSpPr>
          <p:cNvPr id="8" name="Rectangle 7" descr="23% women in tech roles">
            <a:extLst>
              <a:ext uri="{FF2B5EF4-FFF2-40B4-BE49-F238E27FC236}">
                <a16:creationId xmlns:a16="http://schemas.microsoft.com/office/drawing/2014/main" id="{954568D7-4326-9F42-949B-43D8112A942E}"/>
              </a:ext>
            </a:extLst>
          </p:cNvPr>
          <p:cNvSpPr/>
          <p:nvPr/>
        </p:nvSpPr>
        <p:spPr>
          <a:xfrm>
            <a:off x="680580" y="6248400"/>
            <a:ext cx="11344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https://www.skillsdevelopmentscotland.co.uk/media/43306/scotlands-digital-technologies-summary-report.pdf</a:t>
            </a:r>
            <a:endParaRPr lang="en-US" dirty="0"/>
          </a:p>
        </p:txBody>
      </p:sp>
      <p:pic>
        <p:nvPicPr>
          <p:cNvPr id="10" name="Picture 9" descr="79% male in computer science, 58% male in mathematical and computer science">
            <a:extLst>
              <a:ext uri="{FF2B5EF4-FFF2-40B4-BE49-F238E27FC236}">
                <a16:creationId xmlns:a16="http://schemas.microsoft.com/office/drawing/2014/main" id="{A0BE6F75-8763-1244-A450-FF4599D2F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77" y="2054268"/>
            <a:ext cx="6419654" cy="358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C0ABF-5995-634F-ADB9-88D56185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are there so few women studying computer science?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DA90E308-24F1-294E-BD63-F2A91DAD015E}"/>
              </a:ext>
            </a:extLst>
          </p:cNvPr>
          <p:cNvSpPr/>
          <p:nvPr/>
        </p:nvSpPr>
        <p:spPr>
          <a:xfrm>
            <a:off x="2871953" y="2689991"/>
            <a:ext cx="2364827" cy="963668"/>
          </a:xfrm>
          <a:prstGeom prst="wedgeRoundRectCallout">
            <a:avLst>
              <a:gd name="adj1" fmla="val -41583"/>
              <a:gd name="adj2" fmla="val 901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It’s a problem in all of STEM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6E15460F-419D-BD48-8F27-0B5A0D5E82D5}"/>
              </a:ext>
            </a:extLst>
          </p:cNvPr>
          <p:cNvSpPr/>
          <p:nvPr/>
        </p:nvSpPr>
        <p:spPr>
          <a:xfrm>
            <a:off x="6312025" y="2266702"/>
            <a:ext cx="2364827" cy="1064326"/>
          </a:xfrm>
          <a:prstGeom prst="wedgeRoundRectCallout">
            <a:avLst>
              <a:gd name="adj1" fmla="val 72917"/>
              <a:gd name="adj2" fmla="val 950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It’s the same all over the world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3E02A0-EA2F-BE4A-B8E8-092860D57F85}"/>
              </a:ext>
            </a:extLst>
          </p:cNvPr>
          <p:cNvCxnSpPr>
            <a:cxnSpLocks/>
          </p:cNvCxnSpPr>
          <p:nvPr/>
        </p:nvCxnSpPr>
        <p:spPr>
          <a:xfrm>
            <a:off x="2871953" y="2766849"/>
            <a:ext cx="2323443" cy="842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F26832-EE86-CC4E-883D-CAC148C010D3}"/>
              </a:ext>
            </a:extLst>
          </p:cNvPr>
          <p:cNvCxnSpPr>
            <a:cxnSpLocks/>
          </p:cNvCxnSpPr>
          <p:nvPr/>
        </p:nvCxnSpPr>
        <p:spPr>
          <a:xfrm flipV="1">
            <a:off x="2956447" y="2689993"/>
            <a:ext cx="2280333" cy="919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D367BB-52A8-144F-BFFA-645629249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697" y="4188652"/>
            <a:ext cx="2026568" cy="824955"/>
          </a:xfrm>
          <a:prstGeom prst="wedgeRoundRectCallout">
            <a:avLst>
              <a:gd name="adj1" fmla="val -41583"/>
              <a:gd name="adj2" fmla="val 901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350" dirty="0"/>
              <a:t>It’s because of the </a:t>
            </a:r>
            <a:r>
              <a:rPr lang="en-US" sz="1350" dirty="0" err="1"/>
              <a:t>maths</a:t>
            </a:r>
            <a:endParaRPr lang="en-US" sz="135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6822E7-7B5D-1343-8FA7-A55F02BE3029}"/>
              </a:ext>
            </a:extLst>
          </p:cNvPr>
          <p:cNvCxnSpPr>
            <a:cxnSpLocks/>
          </p:cNvCxnSpPr>
          <p:nvPr/>
        </p:nvCxnSpPr>
        <p:spPr>
          <a:xfrm flipV="1">
            <a:off x="6786815" y="4141372"/>
            <a:ext cx="2280333" cy="919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BFBEA3-8BA5-7644-AFC4-F5E0ED2FCC03}"/>
              </a:ext>
            </a:extLst>
          </p:cNvPr>
          <p:cNvCxnSpPr>
            <a:cxnSpLocks/>
          </p:cNvCxnSpPr>
          <p:nvPr/>
        </p:nvCxnSpPr>
        <p:spPr>
          <a:xfrm>
            <a:off x="6913698" y="4170950"/>
            <a:ext cx="2323443" cy="842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E68F5A-84A3-D34B-BC12-3962F6987503}"/>
              </a:ext>
            </a:extLst>
          </p:cNvPr>
          <p:cNvCxnSpPr>
            <a:cxnSpLocks/>
          </p:cNvCxnSpPr>
          <p:nvPr/>
        </p:nvCxnSpPr>
        <p:spPr>
          <a:xfrm flipV="1">
            <a:off x="6354271" y="2378243"/>
            <a:ext cx="2280333" cy="919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D148A2-B0D4-254C-97BA-A1DD4C83D269}"/>
              </a:ext>
            </a:extLst>
          </p:cNvPr>
          <p:cNvCxnSpPr>
            <a:cxnSpLocks/>
          </p:cNvCxnSpPr>
          <p:nvPr/>
        </p:nvCxnSpPr>
        <p:spPr>
          <a:xfrm>
            <a:off x="6528049" y="2313260"/>
            <a:ext cx="2323443" cy="842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CC32F5BF-9E9F-6F4F-8DB6-BB024D45B913}"/>
              </a:ext>
            </a:extLst>
          </p:cNvPr>
          <p:cNvSpPr/>
          <p:nvPr/>
        </p:nvSpPr>
        <p:spPr>
          <a:xfrm>
            <a:off x="2639616" y="4523226"/>
            <a:ext cx="2376264" cy="1210031"/>
          </a:xfrm>
          <a:prstGeom prst="wedgeRoundRectCallout">
            <a:avLst>
              <a:gd name="adj1" fmla="val 156"/>
              <a:gd name="adj2" fmla="val 1194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It’s always been this way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8559D3-497C-9D4E-8438-BD265212E97D}"/>
              </a:ext>
            </a:extLst>
          </p:cNvPr>
          <p:cNvCxnSpPr>
            <a:cxnSpLocks/>
          </p:cNvCxnSpPr>
          <p:nvPr/>
        </p:nvCxnSpPr>
        <p:spPr>
          <a:xfrm flipV="1">
            <a:off x="2709873" y="4668484"/>
            <a:ext cx="2280333" cy="919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9BADB3-CECE-FC4D-BAD3-39DDE0374F42}"/>
              </a:ext>
            </a:extLst>
          </p:cNvPr>
          <p:cNvCxnSpPr>
            <a:cxnSpLocks/>
          </p:cNvCxnSpPr>
          <p:nvPr/>
        </p:nvCxnSpPr>
        <p:spPr>
          <a:xfrm>
            <a:off x="2762694" y="4706911"/>
            <a:ext cx="2323443" cy="842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47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0E0E-2F57-3148-A9BC-61ABE0D4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model to explain lower participation of women in CS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768069-A76F-DC42-B3D2-2C108C7AC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9881" y="2064744"/>
            <a:ext cx="6617817" cy="438859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050BA1-F988-4A4B-A22E-6948D11E2EF7}"/>
              </a:ext>
            </a:extLst>
          </p:cNvPr>
          <p:cNvSpPr txBox="1"/>
          <p:nvPr/>
        </p:nvSpPr>
        <p:spPr>
          <a:xfrm>
            <a:off x="1938800" y="6350170"/>
            <a:ext cx="77388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err="1"/>
              <a:t>Cheryan</a:t>
            </a:r>
            <a:r>
              <a:rPr lang="en-GB" sz="1350" dirty="0"/>
              <a:t>, S. </a:t>
            </a:r>
            <a:r>
              <a:rPr lang="en-GB" sz="1350" i="1" dirty="0"/>
              <a:t>et al.</a:t>
            </a:r>
            <a:r>
              <a:rPr lang="en-GB" sz="1350" dirty="0"/>
              <a:t> (2016) ‘Why are some STEM fields more gender balanced than others?’, </a:t>
            </a:r>
            <a:r>
              <a:rPr lang="en-GB" sz="1350" i="1" dirty="0"/>
              <a:t>Psychological Bulletin</a:t>
            </a:r>
            <a:r>
              <a:rPr lang="en-GB" sz="1350" dirty="0"/>
              <a:t>, 143(1), p. Advance online publication. </a:t>
            </a:r>
            <a:r>
              <a:rPr lang="en-GB" sz="1350" dirty="0" err="1"/>
              <a:t>doi</a:t>
            </a:r>
            <a:r>
              <a:rPr lang="en-GB" sz="1350" dirty="0"/>
              <a:t>: 10.1037/bul0000052.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33672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5D4C6-B21C-6947-A32D-95D7DBBC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Perceptions of brilliance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648DC9-DBA6-0545-A629-A14DED80E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461147"/>
            <a:ext cx="4032448" cy="516907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02E289-2960-5543-A41E-0806546EA4DA}"/>
              </a:ext>
            </a:extLst>
          </p:cNvPr>
          <p:cNvSpPr txBox="1"/>
          <p:nvPr/>
        </p:nvSpPr>
        <p:spPr>
          <a:xfrm>
            <a:off x="8256240" y="63813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Leslie et al (2015)</a:t>
            </a:r>
          </a:p>
        </p:txBody>
      </p:sp>
    </p:spTree>
    <p:extLst>
      <p:ext uri="{BB962C8B-B14F-4D97-AF65-F5344CB8AC3E}">
        <p14:creationId xmlns:p14="http://schemas.microsoft.com/office/powerpoint/2010/main" val="97504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8677094E-F0FE-4EC2-9511-5A411A2E11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E0E1ADA3-256B-436F-BB84-15BF272B4B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DDC7D3D-A4F6-4638-B02B-2DBB6C11F5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220801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5C091E65-5627-4CC0-82AA-74A3C89D7C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03F4A-970A-2846-B709-A74C041CE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924" y="857675"/>
            <a:ext cx="4566230" cy="34377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100" b="1" cap="all">
                <a:solidFill>
                  <a:srgbClr val="FFFFFF"/>
                </a:solidFill>
              </a:rPr>
              <a:t>There’s more to it than gender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CE1BBA-E1B7-4241-87E4-C3CDD8F81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110" r="-3" b="20952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9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C4F1C3-3ADD-491F-8C66-57912A2421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323FE0-DFB0-4368-A3C2-FC1402A98C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BCA77F-6A46-46C1-822E-DF8DB6F08D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93B85-0059-FD40-B566-65FCC664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67" y="863364"/>
            <a:ext cx="6657476" cy="5126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b="1" dirty="0">
                <a:solidFill>
                  <a:schemeClr val="tx1"/>
                </a:solidFill>
              </a:rPr>
              <a:t>How can we make our classrooms more inclusive?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9F5E29-B505-134A-A916-7389B02D6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2941" y="863364"/>
            <a:ext cx="3082986" cy="51204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056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54C89A-2D0B-4062-BF97-CA51B69D7B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079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091C99A-98BE-457D-87BD-7B9B6EDDC1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34761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0A769C-8991-4FDE-89A0-A218E5BF67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9642" y="0"/>
            <a:ext cx="462235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C10AA-B9A1-0740-A880-B97BB741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455" y="609599"/>
            <a:ext cx="3574471" cy="5403273"/>
          </a:xfrm>
        </p:spPr>
        <p:txBody>
          <a:bodyPr>
            <a:normAutofit/>
          </a:bodyPr>
          <a:lstStyle/>
          <a:p>
            <a:r>
              <a:rPr lang="en-US" sz="5100">
                <a:solidFill>
                  <a:srgbClr val="FFFFFF"/>
                </a:solidFill>
              </a:rPr>
              <a:t/>
            </a:r>
            <a:br>
              <a:rPr lang="en-US" sz="5100">
                <a:solidFill>
                  <a:srgbClr val="FFFFFF"/>
                </a:solidFill>
              </a:rPr>
            </a:br>
            <a:r>
              <a:rPr lang="en-US" sz="5100">
                <a:solidFill>
                  <a:srgbClr val="FFFFFF"/>
                </a:solidFill>
              </a:rPr>
              <a:t/>
            </a:r>
            <a:br>
              <a:rPr lang="en-US" sz="5100">
                <a:solidFill>
                  <a:srgbClr val="FFFFFF"/>
                </a:solidFill>
              </a:rPr>
            </a:br>
            <a:r>
              <a:rPr lang="en-US" sz="5100">
                <a:solidFill>
                  <a:srgbClr val="FFFFFF"/>
                </a:solidFill>
              </a:rPr>
              <a:t>Role models in the classroom</a:t>
            </a:r>
            <a:br>
              <a:rPr lang="en-US" sz="5100">
                <a:solidFill>
                  <a:srgbClr val="FFFFFF"/>
                </a:solidFill>
              </a:rPr>
            </a:br>
            <a:endParaRPr lang="en-US" sz="510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5CA58E-F8D8-4DF3-B813-C2585E0AB0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280743-AA87-445B-A29B-C5F14F383B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986363"/>
              </p:ext>
            </p:extLst>
          </p:nvPr>
        </p:nvGraphicFramePr>
        <p:xfrm>
          <a:off x="862013" y="881063"/>
          <a:ext cx="6054725" cy="51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702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9ADF-5C9D-014F-A34D-C7438414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48" y="249034"/>
            <a:ext cx="9875520" cy="1356360"/>
          </a:xfrm>
        </p:spPr>
        <p:txBody>
          <a:bodyPr/>
          <a:lstStyle/>
          <a:p>
            <a:r>
              <a:rPr lang="en-US" dirty="0"/>
              <a:t>Gender balancing the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F2686-3476-A74E-A2A1-1E256A028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6628" y="2149340"/>
            <a:ext cx="4754880" cy="4023360"/>
          </a:xfrm>
        </p:spPr>
        <p:txBody>
          <a:bodyPr/>
          <a:lstStyle/>
          <a:p>
            <a:r>
              <a:rPr lang="en-US" dirty="0"/>
              <a:t>Check your text books or  handouts to see if they:</a:t>
            </a:r>
          </a:p>
          <a:p>
            <a:pPr lvl="1"/>
            <a:r>
              <a:rPr lang="en-US" dirty="0"/>
              <a:t>Depict women and girls (not in helper roles!)</a:t>
            </a:r>
          </a:p>
          <a:p>
            <a:pPr lvl="1"/>
            <a:r>
              <a:rPr lang="en-US" dirty="0"/>
              <a:t>Mention computing heroes who are not white men (Free posters at </a:t>
            </a:r>
            <a:r>
              <a:rPr lang="en-GB" dirty="0">
                <a:hlinkClick r:id="rId2"/>
              </a:rPr>
              <a:t>https://teachinglondoncomputing.org/celebrating-diversity-in-computing/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Avoid examples or exercises which fit the stereotype of being ”for” one particular group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C374C-08E0-F348-B68F-00908BB2F0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4" t="12359" r="24859" b="280"/>
          <a:stretch/>
        </p:blipFill>
        <p:spPr>
          <a:xfrm flipH="1">
            <a:off x="6537570" y="1207262"/>
            <a:ext cx="4513607" cy="54344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FA493C-E683-4649-A602-19ACF1845F84}"/>
              </a:ext>
            </a:extLst>
          </p:cNvPr>
          <p:cNvSpPr/>
          <p:nvPr/>
        </p:nvSpPr>
        <p:spPr>
          <a:xfrm>
            <a:off x="6537570" y="5007251"/>
            <a:ext cx="45136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61930"/>
            <a:r>
              <a:rPr lang="en-GB" sz="2000" dirty="0">
                <a:solidFill>
                  <a:srgbClr val="FFFFFF"/>
                </a:solidFill>
                <a:latin typeface="Cambria" panose="02040503050406030204"/>
              </a:rPr>
              <a:t>You co-developed a  platform that saves lives and supports democracy  across  the world.</a:t>
            </a:r>
          </a:p>
          <a:p>
            <a:pPr defTabSz="561930"/>
            <a:r>
              <a:rPr lang="en-GB" sz="2000" dirty="0">
                <a:solidFill>
                  <a:srgbClr val="FFFFFF"/>
                </a:solidFill>
                <a:latin typeface="Cambria" panose="02040503050406030204"/>
              </a:rPr>
              <a:t>Find out who provides the data </a:t>
            </a:r>
          </a:p>
          <a:p>
            <a:pPr defTabSz="561930"/>
            <a:r>
              <a:rPr lang="en-GB" sz="2000" dirty="0">
                <a:solidFill>
                  <a:srgbClr val="FFFFFF"/>
                </a:solidFill>
                <a:latin typeface="Cambria" panose="02040503050406030204"/>
              </a:rPr>
              <a:t>for </a:t>
            </a:r>
            <a:r>
              <a:rPr lang="en-GB" sz="2000" i="1" dirty="0">
                <a:solidFill>
                  <a:srgbClr val="FFFFFF"/>
                </a:solidFill>
                <a:latin typeface="Cambria" panose="02040503050406030204"/>
              </a:rPr>
              <a:t>Ushahidi.</a:t>
            </a:r>
            <a:endParaRPr lang="en-GB" sz="2000" dirty="0">
              <a:solidFill>
                <a:srgbClr val="FFFFFF"/>
              </a:solidFill>
              <a:latin typeface="Cambria" panose="02040503050406030204"/>
            </a:endParaRPr>
          </a:p>
          <a:p>
            <a:pPr defTabSz="561930"/>
            <a:endParaRPr lang="en-GB" sz="2000" dirty="0">
              <a:solidFill>
                <a:srgbClr val="FFFFFF"/>
              </a:solidFill>
              <a:latin typeface="Cambria" panose="02040503050406030204"/>
            </a:endParaRPr>
          </a:p>
          <a:p>
            <a:pPr defTabSz="561930"/>
            <a:endParaRPr lang="en-GB" sz="2000" dirty="0">
              <a:solidFill>
                <a:srgbClr val="FFFFFF"/>
              </a:solidFill>
              <a:latin typeface="Cambria" panose="02040503050406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82C020-E724-0C4D-96E6-28593E539972}"/>
              </a:ext>
            </a:extLst>
          </p:cNvPr>
          <p:cNvSpPr/>
          <p:nvPr/>
        </p:nvSpPr>
        <p:spPr>
          <a:xfrm>
            <a:off x="3932420" y="249034"/>
            <a:ext cx="299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61930"/>
            <a:r>
              <a:rPr lang="en-GB" b="1" dirty="0">
                <a:solidFill>
                  <a:srgbClr val="FFFFFF"/>
                </a:solidFill>
                <a:latin typeface="Cambria" panose="02040503050406030204"/>
              </a:rPr>
              <a:t>Thank you, Juliana Rotich.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5AB49-D6B8-9141-8007-4D6DE41B4A53}"/>
              </a:ext>
            </a:extLst>
          </p:cNvPr>
          <p:cNvSpPr txBox="1"/>
          <p:nvPr/>
        </p:nvSpPr>
        <p:spPr>
          <a:xfrm>
            <a:off x="6752324" y="1252075"/>
            <a:ext cx="2967375" cy="68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61930"/>
            <a:r>
              <a:rPr lang="en-GB" sz="1922" b="1" dirty="0">
                <a:solidFill>
                  <a:srgbClr val="FFFFFF"/>
                </a:solidFill>
                <a:latin typeface="Cambria" panose="02040503050406030204"/>
              </a:rPr>
              <a:t>Thank you, Juliana Rotich. </a:t>
            </a:r>
          </a:p>
        </p:txBody>
      </p:sp>
    </p:spTree>
    <p:extLst>
      <p:ext uri="{BB962C8B-B14F-4D97-AF65-F5344CB8AC3E}">
        <p14:creationId xmlns:p14="http://schemas.microsoft.com/office/powerpoint/2010/main" val="31950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4B54C89A-2D0B-4062-BF97-CA51B69D7B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079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11">
            <a:extLst>
              <a:ext uri="{FF2B5EF4-FFF2-40B4-BE49-F238E27FC236}">
                <a16:creationId xmlns:a16="http://schemas.microsoft.com/office/drawing/2014/main" id="{4091C99A-98BE-457D-87BD-7B9B6EDDC1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34761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960A769C-8991-4FDE-89A0-A218E5BF67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9642" y="0"/>
            <a:ext cx="462235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87E99B-0934-AA4E-AE43-597423889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455" y="609599"/>
            <a:ext cx="3574471" cy="5403273"/>
          </a:xfrm>
        </p:spPr>
        <p:txBody>
          <a:bodyPr>
            <a:normAutofit/>
          </a:bodyPr>
          <a:lstStyle/>
          <a:p>
            <a:r>
              <a:rPr lang="en-US" sz="5100">
                <a:solidFill>
                  <a:srgbClr val="FFFFFF"/>
                </a:solidFill>
              </a:rPr>
              <a:t>Encouraging everyone to choose computing</a:t>
            </a: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855CA58E-F8D8-4DF3-B813-C2585E0AB0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54EB6CAD-F807-4A17-8C57-D6F36C8BE3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178064"/>
              </p:ext>
            </p:extLst>
          </p:nvPr>
        </p:nvGraphicFramePr>
        <p:xfrm>
          <a:off x="862013" y="881063"/>
          <a:ext cx="6054725" cy="51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562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1303F-70B1-0B4B-92CA-7F45D0129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digital sector in Scotland is growing fast</a:t>
            </a:r>
          </a:p>
        </p:txBody>
      </p:sp>
      <p:pic>
        <p:nvPicPr>
          <p:cNvPr id="6" name="Content Placeholder 5" descr="GVA contribution to Scotland's economy. £4.9bn from digital, £5.9 bn from food and drink, £8.18bn from energy">
            <a:extLst>
              <a:ext uri="{FF2B5EF4-FFF2-40B4-BE49-F238E27FC236}">
                <a16:creationId xmlns:a16="http://schemas.microsoft.com/office/drawing/2014/main" id="{F4F94BEF-774F-2D40-9522-226BB48E3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49" y="2087880"/>
            <a:ext cx="5158511" cy="40386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1E58D1-EC19-F54C-A34A-1793F6E29AB5}"/>
              </a:ext>
            </a:extLst>
          </p:cNvPr>
          <p:cNvSpPr txBox="1"/>
          <p:nvPr/>
        </p:nvSpPr>
        <p:spPr>
          <a:xfrm>
            <a:off x="1143000" y="6248400"/>
            <a:ext cx="1104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https://www.skillsdevelopmentscotland.co.uk/media/43306/scotlands-digital-technologies-summary-report.pdf</a:t>
            </a:r>
            <a:endParaRPr lang="en-US" dirty="0"/>
          </a:p>
        </p:txBody>
      </p:sp>
      <p:pic>
        <p:nvPicPr>
          <p:cNvPr id="8" name="Picture 7" descr="business growth 2010-2019: Scotland businesses: 21%, digital tech 60%, computer consultancy: 83%, computer programming 159%">
            <a:extLst>
              <a:ext uri="{FF2B5EF4-FFF2-40B4-BE49-F238E27FC236}">
                <a16:creationId xmlns:a16="http://schemas.microsoft.com/office/drawing/2014/main" id="{02769887-D89F-C841-9286-3435814398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83" y="2087880"/>
            <a:ext cx="5043055" cy="376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F09CE-3E2B-DF45-9B07-AEEEFF514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Resource: Engage CS </a:t>
            </a:r>
          </a:p>
        </p:txBody>
      </p:sp>
      <p:pic>
        <p:nvPicPr>
          <p:cNvPr id="6" name="Content Placeholder 5" descr="Glow inclusive student community; make it matter; build student confidence and professional identity">
            <a:extLst>
              <a:ext uri="{FF2B5EF4-FFF2-40B4-BE49-F238E27FC236}">
                <a16:creationId xmlns:a16="http://schemas.microsoft.com/office/drawing/2014/main" id="{1F5DF040-0642-FA41-88B2-B320AE451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27090"/>
            <a:ext cx="9872663" cy="329921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E19339-A897-5C43-BDB2-8E5B0D4BD9C7}"/>
              </a:ext>
            </a:extLst>
          </p:cNvPr>
          <p:cNvSpPr txBox="1"/>
          <p:nvPr/>
        </p:nvSpPr>
        <p:spPr>
          <a:xfrm>
            <a:off x="1142999" y="6248400"/>
            <a:ext cx="386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https://www.engage-csedu.org/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6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D4B7-A27C-1548-BCEE-2D8DE093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Resource: CS Teaching Tips</a:t>
            </a:r>
          </a:p>
        </p:txBody>
      </p:sp>
      <p:pic>
        <p:nvPicPr>
          <p:cNvPr id="5" name="Content Placeholder 4" descr="A screen shot of csteaching tips ideas for reducing bias">
            <a:extLst>
              <a:ext uri="{FF2B5EF4-FFF2-40B4-BE49-F238E27FC236}">
                <a16:creationId xmlns:a16="http://schemas.microsoft.com/office/drawing/2014/main" id="{5FFCE1E1-5E65-F84E-BA74-8744678EA78D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64" y="1844457"/>
            <a:ext cx="3570173" cy="4038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7861C7-2701-3C4F-8C7F-5AF164EBFE12}"/>
              </a:ext>
            </a:extLst>
          </p:cNvPr>
          <p:cNvSpPr txBox="1"/>
          <p:nvPr/>
        </p:nvSpPr>
        <p:spPr>
          <a:xfrm>
            <a:off x="1143000" y="2066169"/>
            <a:ext cx="285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csteachingtips.org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6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A6C54-C72E-3F46-A4B0-8DFDBBB0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en-US" sz="4800"/>
              <a:t>Conclusions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EFF34B-AE03-46BC-B2B6-9C92FDFF3B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25434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00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3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6AB6451-6BE7-48F5-8578-AD9428CA9BA5}"/>
              </a:ext>
            </a:extLst>
          </p:cNvPr>
          <p:cNvSpPr txBox="1">
            <a:spLocks/>
          </p:cNvSpPr>
          <p:nvPr/>
        </p:nvSpPr>
        <p:spPr>
          <a:xfrm>
            <a:off x="804484" y="4267832"/>
            <a:ext cx="4805996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Judy.Robertson@ed.ac.uk</a:t>
            </a:r>
            <a:endParaRPr lang="en-US" sz="32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2B1A656-54FA-4C40-90D2-BAB2F61B0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770" y="2967005"/>
            <a:ext cx="4141760" cy="183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5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802918-4BF7-F046-81BB-C0701DF4E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2600" b="1" cap="all" dirty="0">
                <a:solidFill>
                  <a:srgbClr val="FFFFFF"/>
                </a:solidFill>
              </a:rPr>
              <a:t>University Computing student numbers have rocketed internationally </a:t>
            </a:r>
          </a:p>
        </p:txBody>
      </p:sp>
      <p:pic>
        <p:nvPicPr>
          <p:cNvPr id="2" name="Content Placeholder 1" descr="Graph showing increase of CS majors in the US. Steadily rising from 2007 to 2017">
            <a:extLst>
              <a:ext uri="{FF2B5EF4-FFF2-40B4-BE49-F238E27FC236}">
                <a16:creationId xmlns:a16="http://schemas.microsoft.com/office/drawing/2014/main" id="{DB446255-808F-9440-A791-E494CCFE5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92" r="5378" b="-2"/>
          <a:stretch/>
        </p:blipFill>
        <p:spPr>
          <a:xfrm>
            <a:off x="872064" y="857675"/>
            <a:ext cx="6045576" cy="51406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F7DFBC-373D-0A4A-AD2F-B3A1EAA25A08}"/>
              </a:ext>
            </a:extLst>
          </p:cNvPr>
          <p:cNvSpPr txBox="1"/>
          <p:nvPr/>
        </p:nvSpPr>
        <p:spPr>
          <a:xfrm>
            <a:off x="125262" y="6503956"/>
            <a:ext cx="482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https://cra.org/generation-cs-three-years-later/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1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9ED02-A94F-1A4A-8DAB-BE0854B0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98" y="217719"/>
            <a:ext cx="10939397" cy="1356360"/>
          </a:xfrm>
        </p:spPr>
        <p:txBody>
          <a:bodyPr/>
          <a:lstStyle/>
          <a:p>
            <a:r>
              <a:rPr lang="en-US" dirty="0"/>
              <a:t>Computing qualifications lead to well paid jobs</a:t>
            </a:r>
          </a:p>
        </p:txBody>
      </p:sp>
      <p:pic>
        <p:nvPicPr>
          <p:cNvPr id="5" name="Content Placeholder 4" descr="Scottish average salay: £29,200&#10;Digital technologies sector average salary: £36,900">
            <a:extLst>
              <a:ext uri="{FF2B5EF4-FFF2-40B4-BE49-F238E27FC236}">
                <a16:creationId xmlns:a16="http://schemas.microsoft.com/office/drawing/2014/main" id="{2DBACF6E-6FE0-0C48-BE64-5BC4820B27A2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07" y="2120031"/>
            <a:ext cx="3730213" cy="4038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A6827A-C64A-A949-A2C6-637D7FB9BA4E}"/>
              </a:ext>
            </a:extLst>
          </p:cNvPr>
          <p:cNvSpPr txBox="1"/>
          <p:nvPr/>
        </p:nvSpPr>
        <p:spPr>
          <a:xfrm>
            <a:off x="466595" y="6270949"/>
            <a:ext cx="1104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https://www.skillsdevelopmentscotland.co.uk/media/43306/scotlands-digital-technologies-summary-report.pdf</a:t>
            </a:r>
            <a:endParaRPr lang="en-US" dirty="0"/>
          </a:p>
        </p:txBody>
      </p:sp>
      <p:pic>
        <p:nvPicPr>
          <p:cNvPr id="8" name="Picture 7" descr="13,000 technology job opportunities every year">
            <a:extLst>
              <a:ext uri="{FF2B5EF4-FFF2-40B4-BE49-F238E27FC236}">
                <a16:creationId xmlns:a16="http://schemas.microsoft.com/office/drawing/2014/main" id="{BB3C5E2E-5C2A-EE4C-8F1F-B826F7D4BC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"/>
          <a:stretch/>
        </p:blipFill>
        <p:spPr>
          <a:xfrm>
            <a:off x="1042792" y="1437990"/>
            <a:ext cx="5703623" cy="483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3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4BCB9E2-CEA3-4AED-BDAC-BFD45CE9C0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E92B39E-F855-499B-BD7E-36BAB93A97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46887"/>
            <a:ext cx="731469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C72FFD-DD89-412D-B569-F9A0F3A698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3843" y="4005950"/>
            <a:ext cx="531902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294E8CF-7744-4206-9889-C122C30E83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455EC-F514-AE4E-9AA4-0482670E7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553" y="893398"/>
            <a:ext cx="6019601" cy="3187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500" b="1" cap="all" dirty="0">
                <a:solidFill>
                  <a:srgbClr val="FFFFFF"/>
                </a:solidFill>
              </a:rPr>
              <a:t>Computing student numbers in Scottish Universities have also rocketed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00F959-FD59-6040-BAFD-C7336B10D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3933" y="4141784"/>
            <a:ext cx="5958841" cy="138816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17,000 computer science students at Scottish Universities</a:t>
            </a:r>
          </a:p>
        </p:txBody>
      </p:sp>
      <p:pic>
        <p:nvPicPr>
          <p:cNvPr id="6" name="Content Placeholder 5" descr="20% increase in computing science students">
            <a:extLst>
              <a:ext uri="{FF2B5EF4-FFF2-40B4-BE49-F238E27FC236}">
                <a16:creationId xmlns:a16="http://schemas.microsoft.com/office/drawing/2014/main" id="{E50B4538-777A-A24B-9601-468CE2194E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r="3" b="3"/>
          <a:stretch/>
        </p:blipFill>
        <p:spPr>
          <a:xfrm>
            <a:off x="872065" y="857674"/>
            <a:ext cx="3135494" cy="51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1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6896D1-BFB1-4C84-82DD-31073BED3F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F75E6D3-0A69-804F-91C8-EAAE2D8B0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600" b="1" cap="all" dirty="0">
                <a:solidFill>
                  <a:srgbClr val="FFFFFF"/>
                </a:solidFill>
              </a:rPr>
              <a:t>But school computing numbers are shrinking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2FDFB1-2B6D-49EB-B6C0-FA923806E0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9B8B2B-095A-FB4C-A876-2FBC6D2A1A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3"/>
          <a:stretch/>
        </p:blipFill>
        <p:spPr>
          <a:xfrm>
            <a:off x="2666132" y="728472"/>
            <a:ext cx="6852115" cy="302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2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B5445F0-04D2-C845-ABBA-C72EDE732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Where do computing students come from?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A67B532-7FF1-A940-A789-3EC6F8C7F7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2057400"/>
          <a:ext cx="987266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321A24C-AF4D-604A-B58C-2B21F3DFE279}"/>
              </a:ext>
            </a:extLst>
          </p:cNvPr>
          <p:cNvSpPr txBox="1"/>
          <p:nvPr/>
        </p:nvSpPr>
        <p:spPr>
          <a:xfrm>
            <a:off x="1013982" y="6248400"/>
            <a:ext cx="10133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https://www.gov.scot/publications/impact-international-students-scotland-scottish-government-response-migration-advisory-committees/</a:t>
            </a:r>
            <a:endParaRPr lang="en-US" dirty="0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D9CC9208-AA98-6F4D-BF48-305F35A57757}"/>
              </a:ext>
            </a:extLst>
          </p:cNvPr>
          <p:cNvSpPr/>
          <p:nvPr/>
        </p:nvSpPr>
        <p:spPr>
          <a:xfrm>
            <a:off x="4246323" y="5636712"/>
            <a:ext cx="275573" cy="2379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047176D0-02E6-A748-8B6D-D060E67C4357}"/>
              </a:ext>
            </a:extLst>
          </p:cNvPr>
          <p:cNvSpPr/>
          <p:nvPr/>
        </p:nvSpPr>
        <p:spPr>
          <a:xfrm>
            <a:off x="3409167" y="5755709"/>
            <a:ext cx="275573" cy="2379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5BB0612E-B3D5-2247-B7ED-519328D770B2}"/>
              </a:ext>
            </a:extLst>
          </p:cNvPr>
          <p:cNvSpPr/>
          <p:nvPr/>
        </p:nvSpPr>
        <p:spPr>
          <a:xfrm>
            <a:off x="5675334" y="5545898"/>
            <a:ext cx="275573" cy="2379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74DA6408-F442-8744-9CCD-899141F236AD}"/>
              </a:ext>
            </a:extLst>
          </p:cNvPr>
          <p:cNvSpPr/>
          <p:nvPr/>
        </p:nvSpPr>
        <p:spPr>
          <a:xfrm>
            <a:off x="10496811" y="5621054"/>
            <a:ext cx="275573" cy="2379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9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12ABE273-A57A-4523-99C5-F4D7F4511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21A15CF5-392D-404A-8095-DD2085F2FB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D1C12-6658-E54E-A18F-F3B663EF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55" y="696686"/>
            <a:ext cx="3570511" cy="53993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cap="all" dirty="0">
                <a:solidFill>
                  <a:srgbClr val="FFFFFF"/>
                </a:solidFill>
              </a:rPr>
              <a:t>Why doesn’t the early leaky pipeline  affect university numbers?</a:t>
            </a:r>
          </a:p>
        </p:txBody>
      </p:sp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id="{3D0F74E7-7AA9-4171-BCD1-C325B7632D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53842" y="2054826"/>
            <a:ext cx="0" cy="27432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35E90A-A49B-A94B-BE48-F279CF55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318" y="609600"/>
            <a:ext cx="6359029" cy="5486400"/>
          </a:xfrm>
        </p:spPr>
        <p:txBody>
          <a:bodyPr anchor="ctr">
            <a:normAutofit/>
          </a:bodyPr>
          <a:lstStyle/>
          <a:p>
            <a:pPr marL="4572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Because universities usually don’t require computing qualifications for entrance to HE computing courses</a:t>
            </a:r>
          </a:p>
        </p:txBody>
      </p:sp>
    </p:spTree>
    <p:extLst>
      <p:ext uri="{BB962C8B-B14F-4D97-AF65-F5344CB8AC3E}">
        <p14:creationId xmlns:p14="http://schemas.microsoft.com/office/powerpoint/2010/main" val="785814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54C89A-2D0B-4062-BF97-CA51B69D7B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079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091C99A-98BE-457D-87BD-7B9B6EDDC1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34761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0A769C-8991-4FDE-89A0-A218E5BF67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9642" y="0"/>
            <a:ext cx="462235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1C2B6-9CF2-9945-A5E1-B4EA0C799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455" y="609599"/>
            <a:ext cx="3574471" cy="5403273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Why does a drop in school computing numbers matter?</a:t>
            </a:r>
            <a:br>
              <a:rPr lang="en-US" sz="6000" dirty="0">
                <a:solidFill>
                  <a:srgbClr val="FFFFFF"/>
                </a:solidFill>
              </a:rPr>
            </a:b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5CA58E-F8D8-4DF3-B813-C2585E0AB0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DFCE4F-8C50-4DE0-B38E-EB39E6FD99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529048"/>
              </p:ext>
            </p:extLst>
          </p:nvPr>
        </p:nvGraphicFramePr>
        <p:xfrm>
          <a:off x="862013" y="881063"/>
          <a:ext cx="6054725" cy="51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5660608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499EA3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asis">
  <a:themeElements>
    <a:clrScheme name="Custom 1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499EA3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6889D32F4EA64DBE11090910777AB4" ma:contentTypeVersion="12" ma:contentTypeDescription="Create a new document." ma:contentTypeScope="" ma:versionID="c4473a39d41997686d0f29e102e4510a">
  <xsd:schema xmlns:xsd="http://www.w3.org/2001/XMLSchema" xmlns:xs="http://www.w3.org/2001/XMLSchema" xmlns:p="http://schemas.microsoft.com/office/2006/metadata/properties" xmlns:ns3="b6b617b9-9ca4-4468-ace0-a97d5ac4c514" xmlns:ns4="39cf1884-e5ca-483b-bc7d-8dd3faa2e70f" targetNamespace="http://schemas.microsoft.com/office/2006/metadata/properties" ma:root="true" ma:fieldsID="0f8e88f287e9746530ba46fffb96a5ba" ns3:_="" ns4:_="">
    <xsd:import namespace="b6b617b9-9ca4-4468-ace0-a97d5ac4c514"/>
    <xsd:import namespace="39cf1884-e5ca-483b-bc7d-8dd3faa2e7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617b9-9ca4-4468-ace0-a97d5ac4c5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f1884-e5ca-483b-bc7d-8dd3faa2e7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F498D8-A182-4698-9DA6-DF766EAB82A6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39cf1884-e5ca-483b-bc7d-8dd3faa2e70f"/>
    <ds:schemaRef ds:uri="b6b617b9-9ca4-4468-ace0-a97d5ac4c514"/>
  </ds:schemaRefs>
</ds:datastoreItem>
</file>

<file path=customXml/itemProps2.xml><?xml version="1.0" encoding="utf-8"?>
<ds:datastoreItem xmlns:ds="http://schemas.openxmlformats.org/officeDocument/2006/customXml" ds:itemID="{4C90712F-3969-48EE-8307-DEBB70F322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792A3D-1741-45C8-9675-7A4D1ADC3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617b9-9ca4-4468-ace0-a97d5ac4c514"/>
    <ds:schemaRef ds:uri="39cf1884-e5ca-483b-bc7d-8dd3faa2e7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626</Words>
  <Application>Microsoft Office PowerPoint</Application>
  <PresentationFormat>Widescreen</PresentationFormat>
  <Paragraphs>77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Aharoni</vt:lpstr>
      <vt:lpstr>Arial</vt:lpstr>
      <vt:lpstr>Calibri</vt:lpstr>
      <vt:lpstr>Calibri Light</vt:lpstr>
      <vt:lpstr>Cambria</vt:lpstr>
      <vt:lpstr>Corbel</vt:lpstr>
      <vt:lpstr>Office Theme</vt:lpstr>
      <vt:lpstr>1_Basis</vt:lpstr>
      <vt:lpstr>PowerPoint Presentation</vt:lpstr>
      <vt:lpstr>The digital sector in Scotland is growing fast</vt:lpstr>
      <vt:lpstr>University Computing student numbers have rocketed internationally </vt:lpstr>
      <vt:lpstr>Computing qualifications lead to well paid jobs</vt:lpstr>
      <vt:lpstr>Computing student numbers in Scottish Universities have also rocketed</vt:lpstr>
      <vt:lpstr>But school computing numbers are shrinking</vt:lpstr>
      <vt:lpstr>Where do computing students come from?</vt:lpstr>
      <vt:lpstr>Why doesn’t the early leaky pipeline  affect university numbers?</vt:lpstr>
      <vt:lpstr>Why does a drop in school computing numbers matter? </vt:lpstr>
      <vt:lpstr>What research tells us about gender in Computer Science</vt:lpstr>
      <vt:lpstr>Gender in Scottish tech sector</vt:lpstr>
      <vt:lpstr>Why are there so few women studying computer science?</vt:lpstr>
      <vt:lpstr>A model to explain lower participation of women in CS</vt:lpstr>
      <vt:lpstr>Perceptions of brilliance</vt:lpstr>
      <vt:lpstr>There’s more to it than gender</vt:lpstr>
      <vt:lpstr>How can we make our classrooms more inclusive?</vt:lpstr>
      <vt:lpstr>  Role models in the classroom </vt:lpstr>
      <vt:lpstr>Gender balancing the curriculum</vt:lpstr>
      <vt:lpstr>Encouraging everyone to choose computing</vt:lpstr>
      <vt:lpstr>Resource: Engage CS </vt:lpstr>
      <vt:lpstr>Resource: CS Teaching Tips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ROBERTSON Judy</dc:creator>
  <cp:lastModifiedBy>Rowan Thomson</cp:lastModifiedBy>
  <cp:revision>5</cp:revision>
  <dcterms:created xsi:type="dcterms:W3CDTF">2020-02-03T20:50:25Z</dcterms:created>
  <dcterms:modified xsi:type="dcterms:W3CDTF">2020-02-06T12:27:31Z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0x010100BA6889D32F4EA64DBE11090910777AB4</vt:lpwstr>
  </property>
</Properties>
</file>