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4E8EB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900"/>
              <a:buFont typeface="Corbel"/>
              <a:buNone/>
              <a:defRPr sz="5900" b="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DB1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DB1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22355" r="9091" b="9446"/>
          <a:stretch/>
        </p:blipFill>
        <p:spPr>
          <a:xfrm>
            <a:off x="0" y="-863"/>
            <a:ext cx="12192000" cy="685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E4651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rbel"/>
              <a:buNone/>
            </a:pPr>
            <a:r>
              <a:rPr lang="en-US" sz="4800" b="1">
                <a:solidFill>
                  <a:srgbClr val="FFC000"/>
                </a:solidFill>
              </a:rPr>
              <a:t>Bridging the Digital Gap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MELINDA MATTHEWS-CLARKSON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CEO, CODECLAN LTD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-US" sz="1200"/>
              <a:t>FEBRUARY 5,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 descr="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34" y="1560513"/>
            <a:ext cx="2984367" cy="298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890488" y="2359559"/>
            <a:ext cx="1500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 cap="none">
                <a:solidFill>
                  <a:srgbClr val="FFC087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sz="6800"/>
          </a:p>
        </p:txBody>
      </p:sp>
      <p:sp>
        <p:nvSpPr>
          <p:cNvPr id="162" name="Google Shape;162;p22"/>
          <p:cNvSpPr txBox="1"/>
          <p:nvPr/>
        </p:nvSpPr>
        <p:spPr>
          <a:xfrm>
            <a:off x="216034" y="4163880"/>
            <a:ext cx="29844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Confidence and Respect in Failing or Learning – Did You GTS?</a:t>
            </a:r>
            <a:endParaRPr sz="3400"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7600" y="1326968"/>
            <a:ext cx="6173774" cy="464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 descr="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34" y="1560513"/>
            <a:ext cx="2984367" cy="298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>
            <a:off x="890488" y="2359559"/>
            <a:ext cx="1500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cap="none">
                <a:solidFill>
                  <a:srgbClr val="FFC087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sz="6600"/>
          </a:p>
        </p:txBody>
      </p:sp>
      <p:sp>
        <p:nvSpPr>
          <p:cNvPr id="170" name="Google Shape;170;p23"/>
          <p:cNvSpPr txBox="1"/>
          <p:nvPr/>
        </p:nvSpPr>
        <p:spPr>
          <a:xfrm>
            <a:off x="216034" y="4544880"/>
            <a:ext cx="298436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GRIT is the essential skill for the digital world</a:t>
            </a:r>
            <a:endParaRPr sz="3400"/>
          </a:p>
        </p:txBody>
      </p:sp>
      <p:pic>
        <p:nvPicPr>
          <p:cNvPr id="171" name="Google Shape;171;p2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175" y="1261013"/>
            <a:ext cx="3140763" cy="519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 descr="A picture containing sign, standing, woman, hold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5826" y="586008"/>
            <a:ext cx="3282967" cy="395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8005826" y="4978400"/>
            <a:ext cx="3246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Angela Duckworth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n-US">
                <a:solidFill>
                  <a:srgbClr val="FFFFFF"/>
                </a:solidFill>
              </a:rPr>
              <a:t>Thank You 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1100015" y="4670246"/>
            <a:ext cx="46756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E4E8EB"/>
                </a:solidFill>
              </a:rPr>
              <a:t>Melinda.Matthews@CodeClan.com</a:t>
            </a:r>
            <a:endParaRPr/>
          </a:p>
        </p:txBody>
      </p:sp>
      <p:pic>
        <p:nvPicPr>
          <p:cNvPr id="184" name="Google Shape;184;p24" descr="A person sitting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394" r="30138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10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en-US" sz="3000" b="1"/>
              <a:t>Knowledge</a:t>
            </a:r>
            <a:endParaRPr sz="3000"/>
          </a:p>
        </p:txBody>
      </p:sp>
      <p:sp>
        <p:nvSpPr>
          <p:cNvPr id="98" name="Google Shape;98;p14"/>
          <p:cNvSpPr txBox="1"/>
          <p:nvPr/>
        </p:nvSpPr>
        <p:spPr>
          <a:xfrm>
            <a:off x="100526" y="2193000"/>
            <a:ext cx="33669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95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is a familiarity, awareness, or understanding of someone or something, such as facts, information, descriptions, or skills, </a:t>
            </a:r>
            <a:r>
              <a:rPr lang="en-US" sz="2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which is acquired through experience or education by perceiving, discovering, or learning.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Knowledge can refer to a theoretical or practical understanding of a subject.</a:t>
            </a:r>
            <a:endParaRPr sz="2000"/>
          </a:p>
        </p:txBody>
      </p:sp>
      <p:pic>
        <p:nvPicPr>
          <p:cNvPr id="99" name="Google Shape;99;p14" descr="A picture containing foo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8" r="13152" b="7791"/>
          <a:stretch/>
        </p:blipFill>
        <p:spPr>
          <a:xfrm>
            <a:off x="3778897" y="1228449"/>
            <a:ext cx="7772401" cy="4373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843876" y="5320825"/>
            <a:ext cx="7963200" cy="1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en-US" sz="3000" b="1"/>
              <a:t>A skill 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is the </a:t>
            </a:r>
            <a:r>
              <a:rPr lang="en-US" sz="2000" b="1">
                <a:solidFill>
                  <a:srgbClr val="FFC000"/>
                </a:solidFill>
              </a:rPr>
              <a:t>ability to carry out a task with determined results </a:t>
            </a:r>
            <a:r>
              <a:rPr lang="en-US" sz="2000" b="1"/>
              <a:t>often within a given amount of time, energy, or both. Skills can often be divided into domain-general and </a:t>
            </a:r>
            <a:r>
              <a:rPr lang="en-US" sz="2000" b="1">
                <a:solidFill>
                  <a:schemeClr val="lt1"/>
                </a:solidFill>
              </a:rPr>
              <a:t>domain-specific skil</a:t>
            </a:r>
            <a:r>
              <a:rPr lang="en-US" sz="2000" b="1"/>
              <a:t>ls. For example, in the domain of work, some general skills would include time management, teamwork and leadership, self-motivation and others, whereas domain-specific skills would be used only for a certain job. Skill usually requires certain environmental stimuli and situations to assess the level of skill being shown and used.</a:t>
            </a:r>
            <a:endParaRPr sz="2000"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t="4760" r="1" b="31248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rbel"/>
              <a:buNone/>
            </a:pPr>
            <a:r>
              <a:rPr lang="en-US" sz="3600" b="1">
                <a:solidFill>
                  <a:srgbClr val="FFC000"/>
                </a:solidFill>
              </a:rPr>
              <a:t>How to Bridge today’s Digital Gap?</a:t>
            </a:r>
            <a:r>
              <a:rPr lang="en-US" b="1">
                <a:solidFill>
                  <a:schemeClr val="lt1"/>
                </a:solidFill>
              </a:rPr>
              <a:t/>
            </a:r>
            <a:br>
              <a:rPr lang="en-US" b="1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161390" y="2607014"/>
            <a:ext cx="3654857" cy="315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We all have </a:t>
            </a:r>
            <a:r>
              <a:rPr lang="en-US" sz="2400" b="1" u="sng">
                <a:solidFill>
                  <a:schemeClr val="lt1"/>
                </a:solidFill>
              </a:rPr>
              <a:t>Knowledge</a:t>
            </a:r>
            <a:r>
              <a:rPr lang="en-US" sz="2400">
                <a:solidFill>
                  <a:schemeClr val="lt1"/>
                </a:solidFill>
              </a:rPr>
              <a:t> regardless of our education.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We are taught </a:t>
            </a:r>
            <a:r>
              <a:rPr lang="en-US" sz="2400" b="1" u="sng">
                <a:solidFill>
                  <a:schemeClr val="lt1"/>
                </a:solidFill>
              </a:rPr>
              <a:t>Skills</a:t>
            </a:r>
            <a:r>
              <a:rPr lang="en-US" sz="2400">
                <a:solidFill>
                  <a:schemeClr val="lt1"/>
                </a:solidFill>
              </a:rPr>
              <a:t> for our success in life</a:t>
            </a:r>
            <a:r>
              <a:rPr lang="en-US" sz="2000">
                <a:solidFill>
                  <a:schemeClr val="lt1"/>
                </a:solidFill>
              </a:rPr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3200" b="1">
                <a:solidFill>
                  <a:srgbClr val="FFC000"/>
                </a:solidFill>
              </a:rPr>
              <a:t>But what is the Digital Gap? </a:t>
            </a:r>
            <a:endParaRPr sz="3200" b="1">
              <a:solidFill>
                <a:srgbClr val="FFC000"/>
              </a:solidFill>
            </a:endParaRPr>
          </a:p>
        </p:txBody>
      </p:sp>
      <p:pic>
        <p:nvPicPr>
          <p:cNvPr id="112" name="Google Shape;112;p16" descr="A picture containing tableware, plate, sitting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439" y="1665393"/>
            <a:ext cx="6298595" cy="352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27282" y="1586265"/>
            <a:ext cx="3258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10"/>
              <a:buFont typeface="Corbel"/>
              <a:buNone/>
            </a:pPr>
            <a:r>
              <a:rPr lang="en-US" sz="5310"/>
              <a:t>Shift in our Skill Set for Future Work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0640" y="854138"/>
            <a:ext cx="6367271" cy="514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3839815" y="2409588"/>
            <a:ext cx="954900" cy="1608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A950D"/>
          </a:solidFill>
          <a:ln w="10775" cap="flat" cmpd="sng">
            <a:solidFill>
              <a:srgbClr val="5E67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7A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5D6A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r="-1" b="15071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0" y="762000"/>
            <a:ext cx="4044000" cy="5334000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34200" y="2439875"/>
            <a:ext cx="4407900" cy="3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Corbel"/>
              <a:buNone/>
            </a:pPr>
            <a:r>
              <a:rPr lang="en-US" sz="5300"/>
              <a:t>Digital Inclusion will make the biggest difference in society’s growth</a:t>
            </a:r>
            <a:endParaRPr sz="5300"/>
          </a:p>
        </p:txBody>
      </p:sp>
      <p:sp>
        <p:nvSpPr>
          <p:cNvPr id="130" name="Google Shape;130;p18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266" y="3505194"/>
            <a:ext cx="10041467" cy="3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266" y="101598"/>
            <a:ext cx="10041467" cy="371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70" y="758952"/>
            <a:ext cx="262395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0" descr="A picture containing clock, device, play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331" y="813145"/>
            <a:ext cx="5535397" cy="417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6119594" y="758951"/>
            <a:ext cx="5535300" cy="88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423330" y="5207429"/>
            <a:ext cx="5535397" cy="88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6" name="Google Shape;146;p20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036411"/>
            <a:ext cx="5524704" cy="29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800" y="215250"/>
            <a:ext cx="8921951" cy="63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Puz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34" y="1560513"/>
            <a:ext cx="2984367" cy="298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890488" y="2207159"/>
            <a:ext cx="1500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C087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63625" y="4011475"/>
            <a:ext cx="28917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Environment for Learning including digital sources for learning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44ECFF-230C-432D-8E01-838E86257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59AD1-A8BB-4C2A-9DEC-58F79A9DE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22BAD-61EB-4B43-BA67-5E51FC5EEEB2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9cf1884-e5ca-483b-bc7d-8dd3faa2e70f"/>
    <ds:schemaRef ds:uri="b6b617b9-9ca4-4468-ace0-a97d5ac4c5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254</Words>
  <Application>Microsoft Office PowerPoint</Application>
  <PresentationFormat>Widescreen</PresentationFormat>
  <Paragraphs>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Noto Sans Symbols</vt:lpstr>
      <vt:lpstr>Corbel</vt:lpstr>
      <vt:lpstr>Arial</vt:lpstr>
      <vt:lpstr>Frame</vt:lpstr>
      <vt:lpstr>Bridging the Digital Gap</vt:lpstr>
      <vt:lpstr>Knowledge</vt:lpstr>
      <vt:lpstr>A skill  is the ability to carry out a task with determined results often within a given amount of time, energy, or both. Skills can often be divided into domain-general and domain-specific skills. For example, in the domain of work, some general skills would include time management, teamwork and leadership, self-motivation and others, whereas domain-specific skills would be used only for a certain job. Skill usually requires certain environmental stimuli and situations to assess the level of skill being shown and used.</vt:lpstr>
      <vt:lpstr>How to Bridge today’s Digital Gap? </vt:lpstr>
      <vt:lpstr>Shift in our Skill Set for Future Work</vt:lpstr>
      <vt:lpstr>Digital Inclusion will make the biggest difference in society’s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Digital Gap</dc:title>
  <dc:creator>Rowan Thomson</dc:creator>
  <cp:lastModifiedBy>Rowan Thomson</cp:lastModifiedBy>
  <cp:revision>1</cp:revision>
  <dcterms:modified xsi:type="dcterms:W3CDTF">2020-02-03T16:15:18Z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