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09" r:id="rId5"/>
    <p:sldId id="282" r:id="rId6"/>
    <p:sldId id="298" r:id="rId7"/>
    <p:sldId id="299" r:id="rId8"/>
    <p:sldId id="300" r:id="rId9"/>
    <p:sldId id="297" r:id="rId10"/>
    <p:sldId id="301" r:id="rId11"/>
    <p:sldId id="302" r:id="rId12"/>
    <p:sldId id="304" r:id="rId13"/>
    <p:sldId id="303" r:id="rId14"/>
    <p:sldId id="305" r:id="rId15"/>
    <p:sldId id="307" r:id="rId16"/>
    <p:sldId id="306" r:id="rId17"/>
    <p:sldId id="308" r:id="rId18"/>
    <p:sldId id="310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BDD83-F55C-477A-9271-5BDBDEBD3237}" v="15" dt="2020-02-04T20:20:30.629"/>
  </p1510:revLst>
</p1510:revInfo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31" autoAdjust="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75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43244-FA01-4E18-882A-5D2469DF5ED5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708229-C57B-4A5E-B742-7BE0E68B63A9}">
      <dgm:prSet phldrT="[Text]" custT="1"/>
      <dgm:spPr/>
      <dgm:t>
        <a:bodyPr/>
        <a:lstStyle/>
        <a:p>
          <a:r>
            <a:rPr lang="en-US" sz="1200" dirty="0">
              <a:latin typeface="Calibri" panose="020F0502020204030204" pitchFamily="34" charset="0"/>
            </a:rPr>
            <a:t>Software development</a:t>
          </a:r>
        </a:p>
      </dgm:t>
    </dgm:pt>
    <dgm:pt modelId="{679AA317-77B0-4DE9-8168-683E9667C110}" type="parTrans" cxnId="{65F13454-C85B-49FA-B119-D2BA8C2C3013}">
      <dgm:prSet/>
      <dgm:spPr/>
      <dgm:t>
        <a:bodyPr/>
        <a:lstStyle/>
        <a:p>
          <a:endParaRPr lang="en-US" sz="1200">
            <a:latin typeface="Calibri" panose="020F0502020204030204" pitchFamily="34" charset="0"/>
          </a:endParaRPr>
        </a:p>
      </dgm:t>
    </dgm:pt>
    <dgm:pt modelId="{759E7857-22CC-4420-87E8-2DB12A8CA180}" type="sibTrans" cxnId="{65F13454-C85B-49FA-B119-D2BA8C2C3013}">
      <dgm:prSet custT="1"/>
      <dgm:spPr/>
      <dgm:t>
        <a:bodyPr/>
        <a:lstStyle/>
        <a:p>
          <a:r>
            <a:rPr lang="en-US" sz="1200" dirty="0">
              <a:latin typeface="Calibri" panose="020F0502020204030204" pitchFamily="34" charset="0"/>
            </a:rPr>
            <a:t>Coding</a:t>
          </a:r>
        </a:p>
      </dgm:t>
    </dgm:pt>
    <dgm:pt modelId="{6B221334-7EE5-4B6E-B40D-E36A69B68796}">
      <dgm:prSet phldrT="[Text]" custT="1"/>
      <dgm:spPr/>
      <dgm:t>
        <a:bodyPr/>
        <a:lstStyle/>
        <a:p>
          <a:r>
            <a:rPr lang="en-US" sz="1200" dirty="0">
              <a:latin typeface="Calibri" panose="020F0502020204030204" pitchFamily="34" charset="0"/>
            </a:rPr>
            <a:t>Internet of Things</a:t>
          </a:r>
        </a:p>
      </dgm:t>
    </dgm:pt>
    <dgm:pt modelId="{CE109D0B-1691-4B66-B7A1-94C483F770A4}" type="parTrans" cxnId="{59DD82A3-11F1-49CF-AEEA-A217127EEB2F}">
      <dgm:prSet/>
      <dgm:spPr/>
      <dgm:t>
        <a:bodyPr/>
        <a:lstStyle/>
        <a:p>
          <a:endParaRPr lang="en-US" sz="1200">
            <a:latin typeface="Calibri" panose="020F0502020204030204" pitchFamily="34" charset="0"/>
          </a:endParaRPr>
        </a:p>
      </dgm:t>
    </dgm:pt>
    <dgm:pt modelId="{F03B2BB6-FDFC-4313-AF48-13FF9E3D649D}" type="sibTrans" cxnId="{59DD82A3-11F1-49CF-AEEA-A217127EEB2F}">
      <dgm:prSet custT="1"/>
      <dgm:spPr/>
      <dgm:t>
        <a:bodyPr/>
        <a:lstStyle/>
        <a:p>
          <a:r>
            <a:rPr lang="en-US" sz="1200" dirty="0">
              <a:latin typeface="Calibri" panose="020F0502020204030204" pitchFamily="34" charset="0"/>
            </a:rPr>
            <a:t>Cloud Computing</a:t>
          </a:r>
        </a:p>
      </dgm:t>
    </dgm:pt>
    <dgm:pt modelId="{71B51703-53E7-4067-BAE4-E5DE54948350}">
      <dgm:prSet phldrT="[Text]" custT="1"/>
      <dgm:spPr/>
      <dgm:t>
        <a:bodyPr/>
        <a:lstStyle/>
        <a:p>
          <a:r>
            <a:rPr lang="en-US" sz="1200" dirty="0">
              <a:latin typeface="Calibri" panose="020F0502020204030204" pitchFamily="34" charset="0"/>
            </a:rPr>
            <a:t>Cyber Security</a:t>
          </a:r>
        </a:p>
      </dgm:t>
    </dgm:pt>
    <dgm:pt modelId="{0F25A652-2CC1-4961-B24C-B6D1BF6BAD4F}" type="parTrans" cxnId="{31C8EA82-AC91-4EDA-9513-378D42B5CD58}">
      <dgm:prSet/>
      <dgm:spPr/>
      <dgm:t>
        <a:bodyPr/>
        <a:lstStyle/>
        <a:p>
          <a:endParaRPr lang="en-US" sz="1200">
            <a:latin typeface="Calibri" panose="020F0502020204030204" pitchFamily="34" charset="0"/>
          </a:endParaRPr>
        </a:p>
      </dgm:t>
    </dgm:pt>
    <dgm:pt modelId="{BA711023-82F3-47FC-B214-E61482251A6A}" type="sibTrans" cxnId="{31C8EA82-AC91-4EDA-9513-378D42B5CD58}">
      <dgm:prSet custT="1"/>
      <dgm:spPr/>
      <dgm:t>
        <a:bodyPr/>
        <a:lstStyle/>
        <a:p>
          <a:r>
            <a:rPr lang="en-US" sz="1200" dirty="0">
              <a:latin typeface="Calibri" panose="020F0502020204030204" pitchFamily="34" charset="0"/>
            </a:rPr>
            <a:t>VR</a:t>
          </a:r>
        </a:p>
      </dgm:t>
    </dgm:pt>
    <dgm:pt modelId="{156B7AC6-9FED-4140-BD83-A4F08D4A5727}">
      <dgm:prSet custT="1"/>
      <dgm:spPr/>
      <dgm:t>
        <a:bodyPr/>
        <a:lstStyle/>
        <a:p>
          <a:r>
            <a:rPr lang="en-US" sz="1200" dirty="0">
              <a:latin typeface="Calibri" panose="020F0502020204030204" pitchFamily="34" charset="0"/>
            </a:rPr>
            <a:t>Data Analytics</a:t>
          </a:r>
        </a:p>
      </dgm:t>
    </dgm:pt>
    <dgm:pt modelId="{EFDBB55F-A6D9-4F07-866D-2963D727E61B}" type="parTrans" cxnId="{008F8668-CD3E-411B-88F9-EBD19F4FD699}">
      <dgm:prSet/>
      <dgm:spPr/>
      <dgm:t>
        <a:bodyPr/>
        <a:lstStyle/>
        <a:p>
          <a:endParaRPr lang="en-US" sz="1200">
            <a:latin typeface="Calibri" panose="020F0502020204030204" pitchFamily="34" charset="0"/>
          </a:endParaRPr>
        </a:p>
      </dgm:t>
    </dgm:pt>
    <dgm:pt modelId="{57140635-EC52-4C88-A113-C31639E10000}" type="sibTrans" cxnId="{008F8668-CD3E-411B-88F9-EBD19F4FD699}">
      <dgm:prSet custT="1"/>
      <dgm:spPr/>
      <dgm:t>
        <a:bodyPr/>
        <a:lstStyle/>
        <a:p>
          <a:r>
            <a:rPr lang="en-US" sz="1200" dirty="0">
              <a:latin typeface="Calibri" panose="020F0502020204030204" pitchFamily="34" charset="0"/>
            </a:rPr>
            <a:t>Data Science</a:t>
          </a:r>
        </a:p>
      </dgm:t>
    </dgm:pt>
    <dgm:pt modelId="{A14C5B3A-1AE9-49B0-A70C-81BDAC072D07}">
      <dgm:prSet custT="1"/>
      <dgm:spPr/>
      <dgm:t>
        <a:bodyPr/>
        <a:lstStyle/>
        <a:p>
          <a:r>
            <a:rPr lang="en-US" sz="1200" dirty="0">
              <a:latin typeface="Calibri" panose="020F0502020204030204" pitchFamily="34" charset="0"/>
            </a:rPr>
            <a:t>AI</a:t>
          </a:r>
        </a:p>
      </dgm:t>
    </dgm:pt>
    <dgm:pt modelId="{7304AE4C-BDF4-4919-881E-C92770737344}" type="parTrans" cxnId="{347F7778-726D-474D-8E6F-1B3E146A3721}">
      <dgm:prSet/>
      <dgm:spPr/>
      <dgm:t>
        <a:bodyPr/>
        <a:lstStyle/>
        <a:p>
          <a:endParaRPr lang="en-US" sz="1200">
            <a:latin typeface="Calibri" panose="020F0502020204030204" pitchFamily="34" charset="0"/>
          </a:endParaRPr>
        </a:p>
      </dgm:t>
    </dgm:pt>
    <dgm:pt modelId="{F0854550-A8F9-4906-8322-3B3CE29E0063}" type="sibTrans" cxnId="{347F7778-726D-474D-8E6F-1B3E146A3721}">
      <dgm:prSet custT="1"/>
      <dgm:spPr/>
      <dgm:t>
        <a:bodyPr/>
        <a:lstStyle/>
        <a:p>
          <a:r>
            <a:rPr lang="en-US" sz="1200" dirty="0">
              <a:latin typeface="Calibri" panose="020F0502020204030204" pitchFamily="34" charset="0"/>
            </a:rPr>
            <a:t>Machine Learning</a:t>
          </a:r>
        </a:p>
      </dgm:t>
    </dgm:pt>
    <dgm:pt modelId="{98554DD4-7675-4C18-95C0-F4A9B050F40F}" type="pres">
      <dgm:prSet presAssocID="{53843244-FA01-4E18-882A-5D2469DF5ED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BC104D-5D5E-456F-918D-9512807962ED}" type="pres">
      <dgm:prSet presAssocID="{A7708229-C57B-4A5E-B742-7BE0E68B63A9}" presName="composite" presStyleCnt="0"/>
      <dgm:spPr/>
    </dgm:pt>
    <dgm:pt modelId="{E6DD8055-1001-4215-B9EF-F839FF27CCE3}" type="pres">
      <dgm:prSet presAssocID="{A7708229-C57B-4A5E-B742-7BE0E68B63A9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C8928-9692-43BD-99C3-0FC01A54BC13}" type="pres">
      <dgm:prSet presAssocID="{A7708229-C57B-4A5E-B742-7BE0E68B63A9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1426B03-B855-49BE-A20F-A227B648F3D7}" type="pres">
      <dgm:prSet presAssocID="{A7708229-C57B-4A5E-B742-7BE0E68B63A9}" presName="BalanceSpacing" presStyleCnt="0"/>
      <dgm:spPr/>
    </dgm:pt>
    <dgm:pt modelId="{B256D78F-E711-4A36-BEA1-EEF28486CC80}" type="pres">
      <dgm:prSet presAssocID="{A7708229-C57B-4A5E-B742-7BE0E68B63A9}" presName="BalanceSpacing1" presStyleCnt="0"/>
      <dgm:spPr/>
    </dgm:pt>
    <dgm:pt modelId="{DE473779-7431-4279-B944-7A83CDD9A204}" type="pres">
      <dgm:prSet presAssocID="{759E7857-22CC-4420-87E8-2DB12A8CA180}" presName="Accent1Text" presStyleLbl="node1" presStyleIdx="1" presStyleCnt="10"/>
      <dgm:spPr/>
      <dgm:t>
        <a:bodyPr/>
        <a:lstStyle/>
        <a:p>
          <a:endParaRPr lang="en-US"/>
        </a:p>
      </dgm:t>
    </dgm:pt>
    <dgm:pt modelId="{046A4A71-49E8-4F81-BBBC-C7495BA31D5A}" type="pres">
      <dgm:prSet presAssocID="{759E7857-22CC-4420-87E8-2DB12A8CA180}" presName="spaceBetweenRectangles" presStyleCnt="0"/>
      <dgm:spPr/>
    </dgm:pt>
    <dgm:pt modelId="{47E93E9D-3411-4452-BE8B-F0A0C8D3EA75}" type="pres">
      <dgm:prSet presAssocID="{6B221334-7EE5-4B6E-B40D-E36A69B68796}" presName="composite" presStyleCnt="0"/>
      <dgm:spPr/>
    </dgm:pt>
    <dgm:pt modelId="{6AD0061B-14F4-460C-9122-A71BECD89F16}" type="pres">
      <dgm:prSet presAssocID="{6B221334-7EE5-4B6E-B40D-E36A69B68796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2FD7D-9BE1-4439-9A2F-2117CF6A3834}" type="pres">
      <dgm:prSet presAssocID="{6B221334-7EE5-4B6E-B40D-E36A69B68796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B7A3B71-4586-474A-9566-FB53B0B4FC47}" type="pres">
      <dgm:prSet presAssocID="{6B221334-7EE5-4B6E-B40D-E36A69B68796}" presName="BalanceSpacing" presStyleCnt="0"/>
      <dgm:spPr/>
    </dgm:pt>
    <dgm:pt modelId="{9447200B-3B37-42C8-9823-B997BDCE6DB9}" type="pres">
      <dgm:prSet presAssocID="{6B221334-7EE5-4B6E-B40D-E36A69B68796}" presName="BalanceSpacing1" presStyleCnt="0"/>
      <dgm:spPr/>
    </dgm:pt>
    <dgm:pt modelId="{BBDA1AB5-8794-4A34-BED7-1C5345082D69}" type="pres">
      <dgm:prSet presAssocID="{F03B2BB6-FDFC-4313-AF48-13FF9E3D649D}" presName="Accent1Text" presStyleLbl="node1" presStyleIdx="3" presStyleCnt="10"/>
      <dgm:spPr/>
      <dgm:t>
        <a:bodyPr/>
        <a:lstStyle/>
        <a:p>
          <a:endParaRPr lang="en-US"/>
        </a:p>
      </dgm:t>
    </dgm:pt>
    <dgm:pt modelId="{533D2551-0567-4E82-B035-E5044396F6DA}" type="pres">
      <dgm:prSet presAssocID="{F03B2BB6-FDFC-4313-AF48-13FF9E3D649D}" presName="spaceBetweenRectangles" presStyleCnt="0"/>
      <dgm:spPr/>
    </dgm:pt>
    <dgm:pt modelId="{8B581617-D017-4AA3-B015-0B1A37A641D0}" type="pres">
      <dgm:prSet presAssocID="{156B7AC6-9FED-4140-BD83-A4F08D4A5727}" presName="composite" presStyleCnt="0"/>
      <dgm:spPr/>
    </dgm:pt>
    <dgm:pt modelId="{9CCB3220-F26D-4A50-A1BC-B8F7002DF33E}" type="pres">
      <dgm:prSet presAssocID="{156B7AC6-9FED-4140-BD83-A4F08D4A5727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A5A68-DFB1-41DC-80D9-5509B69CD367}" type="pres">
      <dgm:prSet presAssocID="{156B7AC6-9FED-4140-BD83-A4F08D4A5727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CD30447B-4109-4B4D-B4CB-04530A907EE0}" type="pres">
      <dgm:prSet presAssocID="{156B7AC6-9FED-4140-BD83-A4F08D4A5727}" presName="BalanceSpacing" presStyleCnt="0"/>
      <dgm:spPr/>
    </dgm:pt>
    <dgm:pt modelId="{B71B7FC2-378A-429D-898C-CDA9B71DCE5A}" type="pres">
      <dgm:prSet presAssocID="{156B7AC6-9FED-4140-BD83-A4F08D4A5727}" presName="BalanceSpacing1" presStyleCnt="0"/>
      <dgm:spPr/>
    </dgm:pt>
    <dgm:pt modelId="{358C6688-5EAF-4ECA-9D7B-ACBE26F5F1C9}" type="pres">
      <dgm:prSet presAssocID="{57140635-EC52-4C88-A113-C31639E10000}" presName="Accent1Text" presStyleLbl="node1" presStyleIdx="5" presStyleCnt="10"/>
      <dgm:spPr/>
      <dgm:t>
        <a:bodyPr/>
        <a:lstStyle/>
        <a:p>
          <a:endParaRPr lang="en-US"/>
        </a:p>
      </dgm:t>
    </dgm:pt>
    <dgm:pt modelId="{C81E2D58-E61A-4203-95F4-BB97FE6270FB}" type="pres">
      <dgm:prSet presAssocID="{57140635-EC52-4C88-A113-C31639E10000}" presName="spaceBetweenRectangles" presStyleCnt="0"/>
      <dgm:spPr/>
    </dgm:pt>
    <dgm:pt modelId="{5781FE76-8D6E-452F-9A98-E80C0F092647}" type="pres">
      <dgm:prSet presAssocID="{A14C5B3A-1AE9-49B0-A70C-81BDAC072D07}" presName="composite" presStyleCnt="0"/>
      <dgm:spPr/>
    </dgm:pt>
    <dgm:pt modelId="{4FAD7EA5-2B3E-4BA7-B99E-111BB4B80D00}" type="pres">
      <dgm:prSet presAssocID="{A14C5B3A-1AE9-49B0-A70C-81BDAC072D07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41987-7079-46BB-B878-869FD00C38FC}" type="pres">
      <dgm:prSet presAssocID="{A14C5B3A-1AE9-49B0-A70C-81BDAC072D07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10B52AC-8F59-4CA0-8497-316EFC4CCE2C}" type="pres">
      <dgm:prSet presAssocID="{A14C5B3A-1AE9-49B0-A70C-81BDAC072D07}" presName="BalanceSpacing" presStyleCnt="0"/>
      <dgm:spPr/>
    </dgm:pt>
    <dgm:pt modelId="{C551434E-871E-4FD0-B1DD-08EB17C7ECB9}" type="pres">
      <dgm:prSet presAssocID="{A14C5B3A-1AE9-49B0-A70C-81BDAC072D07}" presName="BalanceSpacing1" presStyleCnt="0"/>
      <dgm:spPr/>
    </dgm:pt>
    <dgm:pt modelId="{C390D6C7-A691-4313-B3A0-C75EC78862A5}" type="pres">
      <dgm:prSet presAssocID="{F0854550-A8F9-4906-8322-3B3CE29E0063}" presName="Accent1Text" presStyleLbl="node1" presStyleIdx="7" presStyleCnt="10"/>
      <dgm:spPr/>
      <dgm:t>
        <a:bodyPr/>
        <a:lstStyle/>
        <a:p>
          <a:endParaRPr lang="en-US"/>
        </a:p>
      </dgm:t>
    </dgm:pt>
    <dgm:pt modelId="{CE2E7902-0B3D-4428-9779-3750D69978AF}" type="pres">
      <dgm:prSet presAssocID="{F0854550-A8F9-4906-8322-3B3CE29E0063}" presName="spaceBetweenRectangles" presStyleCnt="0"/>
      <dgm:spPr/>
    </dgm:pt>
    <dgm:pt modelId="{957FF96E-193F-4D8D-B874-C843EA74D7DF}" type="pres">
      <dgm:prSet presAssocID="{71B51703-53E7-4067-BAE4-E5DE54948350}" presName="composite" presStyleCnt="0"/>
      <dgm:spPr/>
    </dgm:pt>
    <dgm:pt modelId="{741DB99B-D036-4FC4-B560-784B9C7DEE13}" type="pres">
      <dgm:prSet presAssocID="{71B51703-53E7-4067-BAE4-E5DE54948350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C7FEE-8194-4AE2-B1F2-54AA2C4DBFB9}" type="pres">
      <dgm:prSet presAssocID="{71B51703-53E7-4067-BAE4-E5DE54948350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57F5006C-0896-4017-A197-62E0778C37AF}" type="pres">
      <dgm:prSet presAssocID="{71B51703-53E7-4067-BAE4-E5DE54948350}" presName="BalanceSpacing" presStyleCnt="0"/>
      <dgm:spPr/>
    </dgm:pt>
    <dgm:pt modelId="{304066DF-8671-45D3-B48A-EA98BE202A1D}" type="pres">
      <dgm:prSet presAssocID="{71B51703-53E7-4067-BAE4-E5DE54948350}" presName="BalanceSpacing1" presStyleCnt="0"/>
      <dgm:spPr/>
    </dgm:pt>
    <dgm:pt modelId="{3777A155-37E6-4381-BB35-DC435135769F}" type="pres">
      <dgm:prSet presAssocID="{BA711023-82F3-47FC-B214-E61482251A6A}" presName="Accent1Text" presStyleLbl="node1" presStyleIdx="9" presStyleCnt="10"/>
      <dgm:spPr/>
      <dgm:t>
        <a:bodyPr/>
        <a:lstStyle/>
        <a:p>
          <a:endParaRPr lang="en-US"/>
        </a:p>
      </dgm:t>
    </dgm:pt>
  </dgm:ptLst>
  <dgm:cxnLst>
    <dgm:cxn modelId="{31C8EA82-AC91-4EDA-9513-378D42B5CD58}" srcId="{53843244-FA01-4E18-882A-5D2469DF5ED5}" destId="{71B51703-53E7-4067-BAE4-E5DE54948350}" srcOrd="4" destOrd="0" parTransId="{0F25A652-2CC1-4961-B24C-B6D1BF6BAD4F}" sibTransId="{BA711023-82F3-47FC-B214-E61482251A6A}"/>
    <dgm:cxn modelId="{59DD82A3-11F1-49CF-AEEA-A217127EEB2F}" srcId="{53843244-FA01-4E18-882A-5D2469DF5ED5}" destId="{6B221334-7EE5-4B6E-B40D-E36A69B68796}" srcOrd="1" destOrd="0" parTransId="{CE109D0B-1691-4B66-B7A1-94C483F770A4}" sibTransId="{F03B2BB6-FDFC-4313-AF48-13FF9E3D649D}"/>
    <dgm:cxn modelId="{7CC05A56-EBF2-4B1F-867C-63C736FB3712}" type="presOf" srcId="{A7708229-C57B-4A5E-B742-7BE0E68B63A9}" destId="{E6DD8055-1001-4215-B9EF-F839FF27CCE3}" srcOrd="0" destOrd="0" presId="urn:microsoft.com/office/officeart/2008/layout/AlternatingHexagons"/>
    <dgm:cxn modelId="{C060B4E5-85E5-4CB5-A081-759DB75D79D3}" type="presOf" srcId="{759E7857-22CC-4420-87E8-2DB12A8CA180}" destId="{DE473779-7431-4279-B944-7A83CDD9A204}" srcOrd="0" destOrd="0" presId="urn:microsoft.com/office/officeart/2008/layout/AlternatingHexagons"/>
    <dgm:cxn modelId="{F38495D1-4B64-47F6-BAA7-3072334C5CFF}" type="presOf" srcId="{71B51703-53E7-4067-BAE4-E5DE54948350}" destId="{741DB99B-D036-4FC4-B560-784B9C7DEE13}" srcOrd="0" destOrd="0" presId="urn:microsoft.com/office/officeart/2008/layout/AlternatingHexagons"/>
    <dgm:cxn modelId="{9F7C0A08-D621-4CA8-8BAC-1B38B164A9B3}" type="presOf" srcId="{57140635-EC52-4C88-A113-C31639E10000}" destId="{358C6688-5EAF-4ECA-9D7B-ACBE26F5F1C9}" srcOrd="0" destOrd="0" presId="urn:microsoft.com/office/officeart/2008/layout/AlternatingHexagons"/>
    <dgm:cxn modelId="{65F13454-C85B-49FA-B119-D2BA8C2C3013}" srcId="{53843244-FA01-4E18-882A-5D2469DF5ED5}" destId="{A7708229-C57B-4A5E-B742-7BE0E68B63A9}" srcOrd="0" destOrd="0" parTransId="{679AA317-77B0-4DE9-8168-683E9667C110}" sibTransId="{759E7857-22CC-4420-87E8-2DB12A8CA180}"/>
    <dgm:cxn modelId="{DBE7A9A8-5CD7-4101-BD82-9533905FAF20}" type="presOf" srcId="{F0854550-A8F9-4906-8322-3B3CE29E0063}" destId="{C390D6C7-A691-4313-B3A0-C75EC78862A5}" srcOrd="0" destOrd="0" presId="urn:microsoft.com/office/officeart/2008/layout/AlternatingHexagons"/>
    <dgm:cxn modelId="{0070DB91-2778-4678-866D-A053C80FBC6B}" type="presOf" srcId="{6B221334-7EE5-4B6E-B40D-E36A69B68796}" destId="{6AD0061B-14F4-460C-9122-A71BECD89F16}" srcOrd="0" destOrd="0" presId="urn:microsoft.com/office/officeart/2008/layout/AlternatingHexagons"/>
    <dgm:cxn modelId="{347F7778-726D-474D-8E6F-1B3E146A3721}" srcId="{53843244-FA01-4E18-882A-5D2469DF5ED5}" destId="{A14C5B3A-1AE9-49B0-A70C-81BDAC072D07}" srcOrd="3" destOrd="0" parTransId="{7304AE4C-BDF4-4919-881E-C92770737344}" sibTransId="{F0854550-A8F9-4906-8322-3B3CE29E0063}"/>
    <dgm:cxn modelId="{008F8668-CD3E-411B-88F9-EBD19F4FD699}" srcId="{53843244-FA01-4E18-882A-5D2469DF5ED5}" destId="{156B7AC6-9FED-4140-BD83-A4F08D4A5727}" srcOrd="2" destOrd="0" parTransId="{EFDBB55F-A6D9-4F07-866D-2963D727E61B}" sibTransId="{57140635-EC52-4C88-A113-C31639E10000}"/>
    <dgm:cxn modelId="{1B58E011-49DF-4A95-BBB9-53065602DF5E}" type="presOf" srcId="{156B7AC6-9FED-4140-BD83-A4F08D4A5727}" destId="{9CCB3220-F26D-4A50-A1BC-B8F7002DF33E}" srcOrd="0" destOrd="0" presId="urn:microsoft.com/office/officeart/2008/layout/AlternatingHexagons"/>
    <dgm:cxn modelId="{0901B41A-7020-4CCE-BDF2-437164A0ADE7}" type="presOf" srcId="{F03B2BB6-FDFC-4313-AF48-13FF9E3D649D}" destId="{BBDA1AB5-8794-4A34-BED7-1C5345082D69}" srcOrd="0" destOrd="0" presId="urn:microsoft.com/office/officeart/2008/layout/AlternatingHexagons"/>
    <dgm:cxn modelId="{6B5BF3AC-DCC9-40F6-B168-2E2C0EA8A8F6}" type="presOf" srcId="{BA711023-82F3-47FC-B214-E61482251A6A}" destId="{3777A155-37E6-4381-BB35-DC435135769F}" srcOrd="0" destOrd="0" presId="urn:microsoft.com/office/officeart/2008/layout/AlternatingHexagons"/>
    <dgm:cxn modelId="{8664BCEA-C3FE-48CB-BC08-164DECFB5A41}" type="presOf" srcId="{A14C5B3A-1AE9-49B0-A70C-81BDAC072D07}" destId="{4FAD7EA5-2B3E-4BA7-B99E-111BB4B80D00}" srcOrd="0" destOrd="0" presId="urn:microsoft.com/office/officeart/2008/layout/AlternatingHexagons"/>
    <dgm:cxn modelId="{068FBDB7-D45D-4BA6-B1E5-665219F719BC}" type="presOf" srcId="{53843244-FA01-4E18-882A-5D2469DF5ED5}" destId="{98554DD4-7675-4C18-95C0-F4A9B050F40F}" srcOrd="0" destOrd="0" presId="urn:microsoft.com/office/officeart/2008/layout/AlternatingHexagons"/>
    <dgm:cxn modelId="{9E05474C-600F-429B-AA7F-2170C5C30073}" type="presParOf" srcId="{98554DD4-7675-4C18-95C0-F4A9B050F40F}" destId="{EDBC104D-5D5E-456F-918D-9512807962ED}" srcOrd="0" destOrd="0" presId="urn:microsoft.com/office/officeart/2008/layout/AlternatingHexagons"/>
    <dgm:cxn modelId="{AC33EEF9-09FE-4BD1-8D0C-E9A4385CE8E1}" type="presParOf" srcId="{EDBC104D-5D5E-456F-918D-9512807962ED}" destId="{E6DD8055-1001-4215-B9EF-F839FF27CCE3}" srcOrd="0" destOrd="0" presId="urn:microsoft.com/office/officeart/2008/layout/AlternatingHexagons"/>
    <dgm:cxn modelId="{503DDDD2-5822-4ED8-A3E4-2A54D6D7AF1F}" type="presParOf" srcId="{EDBC104D-5D5E-456F-918D-9512807962ED}" destId="{8BFC8928-9692-43BD-99C3-0FC01A54BC13}" srcOrd="1" destOrd="0" presId="urn:microsoft.com/office/officeart/2008/layout/AlternatingHexagons"/>
    <dgm:cxn modelId="{F19360C1-8FC1-498B-83A7-90F4DD421314}" type="presParOf" srcId="{EDBC104D-5D5E-456F-918D-9512807962ED}" destId="{61426B03-B855-49BE-A20F-A227B648F3D7}" srcOrd="2" destOrd="0" presId="urn:microsoft.com/office/officeart/2008/layout/AlternatingHexagons"/>
    <dgm:cxn modelId="{6D734F97-9D4B-41E0-B09E-A6E57A8AF627}" type="presParOf" srcId="{EDBC104D-5D5E-456F-918D-9512807962ED}" destId="{B256D78F-E711-4A36-BEA1-EEF28486CC80}" srcOrd="3" destOrd="0" presId="urn:microsoft.com/office/officeart/2008/layout/AlternatingHexagons"/>
    <dgm:cxn modelId="{248B1D88-DA4A-400E-964E-1ABB8A91C6D1}" type="presParOf" srcId="{EDBC104D-5D5E-456F-918D-9512807962ED}" destId="{DE473779-7431-4279-B944-7A83CDD9A204}" srcOrd="4" destOrd="0" presId="urn:microsoft.com/office/officeart/2008/layout/AlternatingHexagons"/>
    <dgm:cxn modelId="{FF2028BA-5136-497C-8DEE-1EAF63FDD8F4}" type="presParOf" srcId="{98554DD4-7675-4C18-95C0-F4A9B050F40F}" destId="{046A4A71-49E8-4F81-BBBC-C7495BA31D5A}" srcOrd="1" destOrd="0" presId="urn:microsoft.com/office/officeart/2008/layout/AlternatingHexagons"/>
    <dgm:cxn modelId="{63361CC8-81EB-45F9-A3BF-412A8B9DEC80}" type="presParOf" srcId="{98554DD4-7675-4C18-95C0-F4A9B050F40F}" destId="{47E93E9D-3411-4452-BE8B-F0A0C8D3EA75}" srcOrd="2" destOrd="0" presId="urn:microsoft.com/office/officeart/2008/layout/AlternatingHexagons"/>
    <dgm:cxn modelId="{FBC02295-B913-4280-9484-6F77A3FD91D6}" type="presParOf" srcId="{47E93E9D-3411-4452-BE8B-F0A0C8D3EA75}" destId="{6AD0061B-14F4-460C-9122-A71BECD89F16}" srcOrd="0" destOrd="0" presId="urn:microsoft.com/office/officeart/2008/layout/AlternatingHexagons"/>
    <dgm:cxn modelId="{217ADBF1-EE5D-4BB3-B54A-7343670D9AE7}" type="presParOf" srcId="{47E93E9D-3411-4452-BE8B-F0A0C8D3EA75}" destId="{CFF2FD7D-9BE1-4439-9A2F-2117CF6A3834}" srcOrd="1" destOrd="0" presId="urn:microsoft.com/office/officeart/2008/layout/AlternatingHexagons"/>
    <dgm:cxn modelId="{15F8B9BE-0BAC-47B2-9A05-8F9E84739616}" type="presParOf" srcId="{47E93E9D-3411-4452-BE8B-F0A0C8D3EA75}" destId="{AB7A3B71-4586-474A-9566-FB53B0B4FC47}" srcOrd="2" destOrd="0" presId="urn:microsoft.com/office/officeart/2008/layout/AlternatingHexagons"/>
    <dgm:cxn modelId="{A545EA99-BC33-4103-A884-D363C50A6C87}" type="presParOf" srcId="{47E93E9D-3411-4452-BE8B-F0A0C8D3EA75}" destId="{9447200B-3B37-42C8-9823-B997BDCE6DB9}" srcOrd="3" destOrd="0" presId="urn:microsoft.com/office/officeart/2008/layout/AlternatingHexagons"/>
    <dgm:cxn modelId="{0805C061-DBBD-476F-957A-968C23AE027A}" type="presParOf" srcId="{47E93E9D-3411-4452-BE8B-F0A0C8D3EA75}" destId="{BBDA1AB5-8794-4A34-BED7-1C5345082D69}" srcOrd="4" destOrd="0" presId="urn:microsoft.com/office/officeart/2008/layout/AlternatingHexagons"/>
    <dgm:cxn modelId="{BA137BAA-5DE6-414B-84C7-9D6765F077B5}" type="presParOf" srcId="{98554DD4-7675-4C18-95C0-F4A9B050F40F}" destId="{533D2551-0567-4E82-B035-E5044396F6DA}" srcOrd="3" destOrd="0" presId="urn:microsoft.com/office/officeart/2008/layout/AlternatingHexagons"/>
    <dgm:cxn modelId="{25974BE6-53B5-4E03-AF18-65C83313C95C}" type="presParOf" srcId="{98554DD4-7675-4C18-95C0-F4A9B050F40F}" destId="{8B581617-D017-4AA3-B015-0B1A37A641D0}" srcOrd="4" destOrd="0" presId="urn:microsoft.com/office/officeart/2008/layout/AlternatingHexagons"/>
    <dgm:cxn modelId="{94D0B2F5-E3BD-4156-AC3A-387B48103CE4}" type="presParOf" srcId="{8B581617-D017-4AA3-B015-0B1A37A641D0}" destId="{9CCB3220-F26D-4A50-A1BC-B8F7002DF33E}" srcOrd="0" destOrd="0" presId="urn:microsoft.com/office/officeart/2008/layout/AlternatingHexagons"/>
    <dgm:cxn modelId="{11E0CC10-F33E-404C-9F35-3FF47BE3E69F}" type="presParOf" srcId="{8B581617-D017-4AA3-B015-0B1A37A641D0}" destId="{C4AA5A68-DFB1-41DC-80D9-5509B69CD367}" srcOrd="1" destOrd="0" presId="urn:microsoft.com/office/officeart/2008/layout/AlternatingHexagons"/>
    <dgm:cxn modelId="{3D1A80E5-73A0-4DAA-A4E0-5E0E986F348A}" type="presParOf" srcId="{8B581617-D017-4AA3-B015-0B1A37A641D0}" destId="{CD30447B-4109-4B4D-B4CB-04530A907EE0}" srcOrd="2" destOrd="0" presId="urn:microsoft.com/office/officeart/2008/layout/AlternatingHexagons"/>
    <dgm:cxn modelId="{BAEF0DAA-802D-4595-86EA-7DA303EFDC48}" type="presParOf" srcId="{8B581617-D017-4AA3-B015-0B1A37A641D0}" destId="{B71B7FC2-378A-429D-898C-CDA9B71DCE5A}" srcOrd="3" destOrd="0" presId="urn:microsoft.com/office/officeart/2008/layout/AlternatingHexagons"/>
    <dgm:cxn modelId="{836173A3-3602-4F47-B24A-A0FD082D789C}" type="presParOf" srcId="{8B581617-D017-4AA3-B015-0B1A37A641D0}" destId="{358C6688-5EAF-4ECA-9D7B-ACBE26F5F1C9}" srcOrd="4" destOrd="0" presId="urn:microsoft.com/office/officeart/2008/layout/AlternatingHexagons"/>
    <dgm:cxn modelId="{9269D560-CCB8-480A-9CBF-407688020405}" type="presParOf" srcId="{98554DD4-7675-4C18-95C0-F4A9B050F40F}" destId="{C81E2D58-E61A-4203-95F4-BB97FE6270FB}" srcOrd="5" destOrd="0" presId="urn:microsoft.com/office/officeart/2008/layout/AlternatingHexagons"/>
    <dgm:cxn modelId="{4CD9CB45-D603-428E-8757-E4DB64952CBC}" type="presParOf" srcId="{98554DD4-7675-4C18-95C0-F4A9B050F40F}" destId="{5781FE76-8D6E-452F-9A98-E80C0F092647}" srcOrd="6" destOrd="0" presId="urn:microsoft.com/office/officeart/2008/layout/AlternatingHexagons"/>
    <dgm:cxn modelId="{18255331-E6B6-4FCD-97DC-7A4E67D9AD9F}" type="presParOf" srcId="{5781FE76-8D6E-452F-9A98-E80C0F092647}" destId="{4FAD7EA5-2B3E-4BA7-B99E-111BB4B80D00}" srcOrd="0" destOrd="0" presId="urn:microsoft.com/office/officeart/2008/layout/AlternatingHexagons"/>
    <dgm:cxn modelId="{5AA305F7-9001-43AE-B5CD-13660256BDDA}" type="presParOf" srcId="{5781FE76-8D6E-452F-9A98-E80C0F092647}" destId="{16441987-7079-46BB-B878-869FD00C38FC}" srcOrd="1" destOrd="0" presId="urn:microsoft.com/office/officeart/2008/layout/AlternatingHexagons"/>
    <dgm:cxn modelId="{DB08E693-5385-475F-9823-9364F1D27F0A}" type="presParOf" srcId="{5781FE76-8D6E-452F-9A98-E80C0F092647}" destId="{E10B52AC-8F59-4CA0-8497-316EFC4CCE2C}" srcOrd="2" destOrd="0" presId="urn:microsoft.com/office/officeart/2008/layout/AlternatingHexagons"/>
    <dgm:cxn modelId="{1E14AE39-BF79-4D04-94E0-E35EFC11AB62}" type="presParOf" srcId="{5781FE76-8D6E-452F-9A98-E80C0F092647}" destId="{C551434E-871E-4FD0-B1DD-08EB17C7ECB9}" srcOrd="3" destOrd="0" presId="urn:microsoft.com/office/officeart/2008/layout/AlternatingHexagons"/>
    <dgm:cxn modelId="{A4C79CFF-716E-47E2-9727-D65B0428C1B9}" type="presParOf" srcId="{5781FE76-8D6E-452F-9A98-E80C0F092647}" destId="{C390D6C7-A691-4313-B3A0-C75EC78862A5}" srcOrd="4" destOrd="0" presId="urn:microsoft.com/office/officeart/2008/layout/AlternatingHexagons"/>
    <dgm:cxn modelId="{16408A08-D25E-4E9D-B92E-428352064304}" type="presParOf" srcId="{98554DD4-7675-4C18-95C0-F4A9B050F40F}" destId="{CE2E7902-0B3D-4428-9779-3750D69978AF}" srcOrd="7" destOrd="0" presId="urn:microsoft.com/office/officeart/2008/layout/AlternatingHexagons"/>
    <dgm:cxn modelId="{E0621011-6C82-42FE-9CEF-486D8359864B}" type="presParOf" srcId="{98554DD4-7675-4C18-95C0-F4A9B050F40F}" destId="{957FF96E-193F-4D8D-B874-C843EA74D7DF}" srcOrd="8" destOrd="0" presId="urn:microsoft.com/office/officeart/2008/layout/AlternatingHexagons"/>
    <dgm:cxn modelId="{8AC78212-A281-4277-8D6F-4E2EC6B40C12}" type="presParOf" srcId="{957FF96E-193F-4D8D-B874-C843EA74D7DF}" destId="{741DB99B-D036-4FC4-B560-784B9C7DEE13}" srcOrd="0" destOrd="0" presId="urn:microsoft.com/office/officeart/2008/layout/AlternatingHexagons"/>
    <dgm:cxn modelId="{6C67C11E-BD93-4487-8E1A-FBE6C9A07AFB}" type="presParOf" srcId="{957FF96E-193F-4D8D-B874-C843EA74D7DF}" destId="{A26C7FEE-8194-4AE2-B1F2-54AA2C4DBFB9}" srcOrd="1" destOrd="0" presId="urn:microsoft.com/office/officeart/2008/layout/AlternatingHexagons"/>
    <dgm:cxn modelId="{DD4504E4-9E08-4581-B92C-7A38E4CFF314}" type="presParOf" srcId="{957FF96E-193F-4D8D-B874-C843EA74D7DF}" destId="{57F5006C-0896-4017-A197-62E0778C37AF}" srcOrd="2" destOrd="0" presId="urn:microsoft.com/office/officeart/2008/layout/AlternatingHexagons"/>
    <dgm:cxn modelId="{30321CA7-E22D-4863-992D-6C50A82AC29C}" type="presParOf" srcId="{957FF96E-193F-4D8D-B874-C843EA74D7DF}" destId="{304066DF-8671-45D3-B48A-EA98BE202A1D}" srcOrd="3" destOrd="0" presId="urn:microsoft.com/office/officeart/2008/layout/AlternatingHexagons"/>
    <dgm:cxn modelId="{455C0630-4ADC-4A7D-96F9-7A3C46660FB0}" type="presParOf" srcId="{957FF96E-193F-4D8D-B874-C843EA74D7DF}" destId="{3777A155-37E6-4381-BB35-DC435135769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7308ED-C3BB-4B6F-BAD2-07B77E1F0464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444C0C-93CA-4962-AC32-62FA6FC1627A}">
      <dgm:prSet phldrT="[Text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800" dirty="0">
              <a:latin typeface="Calibri" panose="020F0502020204030204" pitchFamily="34" charset="0"/>
            </a:rPr>
            <a:t>HNC Computing</a:t>
          </a:r>
        </a:p>
      </dgm:t>
    </dgm:pt>
    <dgm:pt modelId="{BF3FC94E-5C8C-40D1-82A8-74452A24B7B2}" type="parTrans" cxnId="{9C5425E8-E5AB-4BF4-BD0E-72CE73A68172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6C2CED4F-C575-4E8E-A7D0-BF16CFE815F8}" type="sibTrans" cxnId="{9C5425E8-E5AB-4BF4-BD0E-72CE73A68172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EAE8741A-3696-41B0-82C7-FC111D53ABA1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800" dirty="0">
              <a:latin typeface="Calibri" panose="020F0502020204030204" pitchFamily="34" charset="0"/>
            </a:rPr>
            <a:t>HND Computer Science</a:t>
          </a:r>
        </a:p>
      </dgm:t>
    </dgm:pt>
    <dgm:pt modelId="{685EA1FF-CB6F-422B-B1FD-286BE00792F3}" type="parTrans" cxnId="{35098417-6115-4766-B988-62CCC4750202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73C3049E-133D-42C5-9819-CBF3D722F701}" type="sibTrans" cxnId="{35098417-6115-4766-B988-62CCC4750202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502326E0-051F-4B80-AA68-CEE57C3D136C}">
      <dgm:prSet phldrT="[Text]" custT="1"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800" dirty="0">
              <a:latin typeface="Calibri" panose="020F0502020204030204" pitchFamily="34" charset="0"/>
            </a:rPr>
            <a:t>HND Networking</a:t>
          </a:r>
        </a:p>
      </dgm:t>
    </dgm:pt>
    <dgm:pt modelId="{12EAA380-25F8-419E-8C2D-F3A5F58921D8}" type="parTrans" cxnId="{99F0C49B-D8F1-4E03-A430-F2E58EFD2F1F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7A18E178-325F-454C-9424-32AA10D5D962}" type="sibTrans" cxnId="{99F0C49B-D8F1-4E03-A430-F2E58EFD2F1F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2D3F7C0D-17B0-4089-91FD-3149578F4850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800" dirty="0">
              <a:latin typeface="Calibri" panose="020F0502020204030204" pitchFamily="34" charset="0"/>
            </a:rPr>
            <a:t>HNC Computing</a:t>
          </a:r>
        </a:p>
      </dgm:t>
    </dgm:pt>
    <dgm:pt modelId="{0D5B9372-B8F2-4C9B-BEEF-8E2083808607}" type="parTrans" cxnId="{6E4CEF85-3445-4BE0-A928-9E84E67E38AA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8FFC8382-15D3-45C0-8C73-EA9FFC2AC07B}" type="sibTrans" cxnId="{6E4CEF85-3445-4BE0-A928-9E84E67E38AA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3970290D-0581-48DB-980B-A0518B37822E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sz="1800" dirty="0">
              <a:latin typeface="Calibri" panose="020F0502020204030204" pitchFamily="34" charset="0"/>
            </a:rPr>
            <a:t>HND Computer Science</a:t>
          </a:r>
        </a:p>
      </dgm:t>
    </dgm:pt>
    <dgm:pt modelId="{0DEDED76-DC83-40D2-B976-30E9B2D7A6A0}" type="parTrans" cxnId="{5BF47AE0-4137-4A9E-A8F9-D78DFC91C549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3A20E6CB-55C6-49C6-A08F-FF1E9C01D198}" type="sibTrans" cxnId="{5BF47AE0-4137-4A9E-A8F9-D78DFC91C549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54D6AEBA-C3BB-46B3-893B-177590655B36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800" dirty="0">
              <a:latin typeface="Calibri" panose="020F0502020204030204" pitchFamily="34" charset="0"/>
            </a:rPr>
            <a:t>HND Networking &amp; Infra.</a:t>
          </a:r>
        </a:p>
      </dgm:t>
    </dgm:pt>
    <dgm:pt modelId="{21D508F2-D8A4-480C-90BD-542810A01FBD}" type="parTrans" cxnId="{D600B00C-243E-4812-A959-5FC3DF48C4A9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91D41FF5-D394-4ABB-8DD1-D48BC33A6B87}" type="sibTrans" cxnId="{D600B00C-243E-4812-A959-5FC3DF48C4A9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4AFBBCE0-CC90-4784-88EB-D9E60D675EF6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800" dirty="0">
              <a:latin typeface="Calibri" panose="020F0502020204030204" pitchFamily="34" charset="0"/>
            </a:rPr>
            <a:t>HND Software Dev.</a:t>
          </a:r>
        </a:p>
      </dgm:t>
    </dgm:pt>
    <dgm:pt modelId="{41685B3D-5C97-4887-B10E-6C96142A1F1A}" type="parTrans" cxnId="{8F37AF54-3743-4ABC-9147-E9A1FD677604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382C822E-AA13-4178-8EF2-50E1FDDC1628}" type="sibTrans" cxnId="{8F37AF54-3743-4ABC-9147-E9A1FD677604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CA75996F-5D6D-4C0E-8FD8-1D9CD91CE387}">
      <dgm:prSet custT="1"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800" dirty="0">
              <a:latin typeface="Calibri" panose="020F0502020204030204" pitchFamily="34" charset="0"/>
            </a:rPr>
            <a:t>HND Technical Support</a:t>
          </a:r>
        </a:p>
      </dgm:t>
    </dgm:pt>
    <dgm:pt modelId="{2559871C-888B-47E5-AB0A-86E81E087F8A}" type="parTrans" cxnId="{81BC9D4D-17B7-40D7-83E2-2D96413541FE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D6D5C64C-22B1-4EF9-82C4-C603894DB1AB}" type="sibTrans" cxnId="{81BC9D4D-17B7-40D7-83E2-2D96413541FE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955A8540-5833-44E7-BDE8-65E418BC0B29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US" sz="1800" dirty="0">
              <a:latin typeface="Calibri" panose="020F0502020204030204" pitchFamily="34" charset="0"/>
            </a:rPr>
            <a:t>HND</a:t>
          </a:r>
          <a:r>
            <a:rPr lang="en-US" sz="1600" dirty="0">
              <a:latin typeface="Calibri" panose="020F0502020204030204" pitchFamily="34" charset="0"/>
            </a:rPr>
            <a:t> Software Dev.</a:t>
          </a:r>
        </a:p>
      </dgm:t>
    </dgm:pt>
    <dgm:pt modelId="{16FCF7FB-FA4C-48E9-94FD-C43C3E65300E}" type="parTrans" cxnId="{AB28553E-FF08-467E-850F-3FC56184F25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E9C9CBC-CBE7-4DE3-AD15-E69D419E96A9}" type="sibTrans" cxnId="{AB28553E-FF08-467E-850F-3FC56184F25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4C96A7B-EEE2-4BDC-96AF-E366C30DFB74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800" dirty="0">
              <a:latin typeface="Calibri" panose="020F0502020204030204" pitchFamily="34" charset="0"/>
            </a:rPr>
            <a:t>HND Data Science</a:t>
          </a:r>
        </a:p>
      </dgm:t>
    </dgm:pt>
    <dgm:pt modelId="{47C6E515-351B-4594-BA46-9864567BFBB6}" type="parTrans" cxnId="{3D25419C-CEAD-4D5C-8D8B-76466D1DF09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D911A00-EF61-4608-A640-94368F7D754C}" type="sibTrans" cxnId="{3D25419C-CEAD-4D5C-8D8B-76466D1DF09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3C3A333-D379-4BA1-AA27-DADFC84B8A2B}" type="pres">
      <dgm:prSet presAssocID="{107308ED-C3BB-4B6F-BAD2-07B77E1F04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EBC106-57FC-47FD-8FC5-E1E94DBC2E1E}" type="pres">
      <dgm:prSet presAssocID="{46444C0C-93CA-4962-AC32-62FA6FC1627A}" presName="root" presStyleCnt="0"/>
      <dgm:spPr/>
    </dgm:pt>
    <dgm:pt modelId="{43410AEA-BB82-4FB0-A4B0-855058EBB3B4}" type="pres">
      <dgm:prSet presAssocID="{46444C0C-93CA-4962-AC32-62FA6FC1627A}" presName="rootComposite" presStyleCnt="0"/>
      <dgm:spPr/>
    </dgm:pt>
    <dgm:pt modelId="{BEBADD0B-45CA-46BC-9BFA-209EFBA408E7}" type="pres">
      <dgm:prSet presAssocID="{46444C0C-93CA-4962-AC32-62FA6FC1627A}" presName="rootText" presStyleLbl="node1" presStyleIdx="0" presStyleCnt="2"/>
      <dgm:spPr/>
      <dgm:t>
        <a:bodyPr/>
        <a:lstStyle/>
        <a:p>
          <a:endParaRPr lang="en-US"/>
        </a:p>
      </dgm:t>
    </dgm:pt>
    <dgm:pt modelId="{DC98D1BB-3CA8-48D4-8675-8097A7D7178A}" type="pres">
      <dgm:prSet presAssocID="{46444C0C-93CA-4962-AC32-62FA6FC1627A}" presName="rootConnector" presStyleLbl="node1" presStyleIdx="0" presStyleCnt="2"/>
      <dgm:spPr/>
      <dgm:t>
        <a:bodyPr/>
        <a:lstStyle/>
        <a:p>
          <a:endParaRPr lang="en-US"/>
        </a:p>
      </dgm:t>
    </dgm:pt>
    <dgm:pt modelId="{A3DAD91C-C6FA-4BFF-B3D5-47C404153A20}" type="pres">
      <dgm:prSet presAssocID="{46444C0C-93CA-4962-AC32-62FA6FC1627A}" presName="childShape" presStyleCnt="0"/>
      <dgm:spPr/>
    </dgm:pt>
    <dgm:pt modelId="{3B7D94CA-8B2F-4AEB-ABB6-9AF24E0DD327}" type="pres">
      <dgm:prSet presAssocID="{685EA1FF-CB6F-422B-B1FD-286BE00792F3}" presName="Name13" presStyleLbl="parChTrans1D2" presStyleIdx="0" presStyleCnt="8"/>
      <dgm:spPr/>
      <dgm:t>
        <a:bodyPr/>
        <a:lstStyle/>
        <a:p>
          <a:endParaRPr lang="en-US"/>
        </a:p>
      </dgm:t>
    </dgm:pt>
    <dgm:pt modelId="{9E65BBDA-3261-4D3E-B0C6-F831FFEC53B1}" type="pres">
      <dgm:prSet presAssocID="{EAE8741A-3696-41B0-82C7-FC111D53ABA1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CDC1B-88D9-4567-8A07-A5215D19CD6B}" type="pres">
      <dgm:prSet presAssocID="{12EAA380-25F8-419E-8C2D-F3A5F58921D8}" presName="Name13" presStyleLbl="parChTrans1D2" presStyleIdx="1" presStyleCnt="8"/>
      <dgm:spPr/>
      <dgm:t>
        <a:bodyPr/>
        <a:lstStyle/>
        <a:p>
          <a:endParaRPr lang="en-US"/>
        </a:p>
      </dgm:t>
    </dgm:pt>
    <dgm:pt modelId="{BE28F099-C943-4C7B-96F8-E9A0D7C19FD1}" type="pres">
      <dgm:prSet presAssocID="{502326E0-051F-4B80-AA68-CEE57C3D136C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870CC-7719-44F6-A8B0-E03B87AC7C49}" type="pres">
      <dgm:prSet presAssocID="{41685B3D-5C97-4887-B10E-6C96142A1F1A}" presName="Name13" presStyleLbl="parChTrans1D2" presStyleIdx="2" presStyleCnt="8"/>
      <dgm:spPr/>
      <dgm:t>
        <a:bodyPr/>
        <a:lstStyle/>
        <a:p>
          <a:endParaRPr lang="en-US"/>
        </a:p>
      </dgm:t>
    </dgm:pt>
    <dgm:pt modelId="{414F38F7-14E5-4EF4-8978-89A4EBA32362}" type="pres">
      <dgm:prSet presAssocID="{4AFBBCE0-CC90-4784-88EB-D9E60D675EF6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2C8D3-715C-4028-AD54-0732346F0130}" type="pres">
      <dgm:prSet presAssocID="{2559871C-888B-47E5-AB0A-86E81E087F8A}" presName="Name13" presStyleLbl="parChTrans1D2" presStyleIdx="3" presStyleCnt="8"/>
      <dgm:spPr/>
      <dgm:t>
        <a:bodyPr/>
        <a:lstStyle/>
        <a:p>
          <a:endParaRPr lang="en-US"/>
        </a:p>
      </dgm:t>
    </dgm:pt>
    <dgm:pt modelId="{9B5D8117-D53B-47CA-8286-F82414854DE1}" type="pres">
      <dgm:prSet presAssocID="{CA75996F-5D6D-4C0E-8FD8-1D9CD91CE387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36E01-4CF5-4FD4-8E5B-98E6CC47F6B6}" type="pres">
      <dgm:prSet presAssocID="{2D3F7C0D-17B0-4089-91FD-3149578F4850}" presName="root" presStyleCnt="0"/>
      <dgm:spPr/>
    </dgm:pt>
    <dgm:pt modelId="{28C8FD8A-E6DB-4CDC-8045-E2D47EDEA819}" type="pres">
      <dgm:prSet presAssocID="{2D3F7C0D-17B0-4089-91FD-3149578F4850}" presName="rootComposite" presStyleCnt="0"/>
      <dgm:spPr/>
    </dgm:pt>
    <dgm:pt modelId="{899E7F7E-69A2-433D-9AB0-D6C019A39D1B}" type="pres">
      <dgm:prSet presAssocID="{2D3F7C0D-17B0-4089-91FD-3149578F4850}" presName="rootText" presStyleLbl="node1" presStyleIdx="1" presStyleCnt="2"/>
      <dgm:spPr/>
      <dgm:t>
        <a:bodyPr/>
        <a:lstStyle/>
        <a:p>
          <a:endParaRPr lang="en-US"/>
        </a:p>
      </dgm:t>
    </dgm:pt>
    <dgm:pt modelId="{CA21699D-09D9-49D9-86EA-67F8E5A04376}" type="pres">
      <dgm:prSet presAssocID="{2D3F7C0D-17B0-4089-91FD-3149578F4850}" presName="rootConnector" presStyleLbl="node1" presStyleIdx="1" presStyleCnt="2"/>
      <dgm:spPr/>
      <dgm:t>
        <a:bodyPr/>
        <a:lstStyle/>
        <a:p>
          <a:endParaRPr lang="en-US"/>
        </a:p>
      </dgm:t>
    </dgm:pt>
    <dgm:pt modelId="{87EEEE81-6053-40D1-B160-EC338DD425B7}" type="pres">
      <dgm:prSet presAssocID="{2D3F7C0D-17B0-4089-91FD-3149578F4850}" presName="childShape" presStyleCnt="0"/>
      <dgm:spPr/>
    </dgm:pt>
    <dgm:pt modelId="{F4CD8F24-8517-42CB-94A4-B1E6A20A61E4}" type="pres">
      <dgm:prSet presAssocID="{0DEDED76-DC83-40D2-B976-30E9B2D7A6A0}" presName="Name13" presStyleLbl="parChTrans1D2" presStyleIdx="4" presStyleCnt="8"/>
      <dgm:spPr/>
      <dgm:t>
        <a:bodyPr/>
        <a:lstStyle/>
        <a:p>
          <a:endParaRPr lang="en-US"/>
        </a:p>
      </dgm:t>
    </dgm:pt>
    <dgm:pt modelId="{7C621361-1372-4B58-A593-DCDCC98DA576}" type="pres">
      <dgm:prSet presAssocID="{3970290D-0581-48DB-980B-A0518B37822E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BBDA2-4569-4A5C-991F-DCF906D82179}" type="pres">
      <dgm:prSet presAssocID="{21D508F2-D8A4-480C-90BD-542810A01FBD}" presName="Name13" presStyleLbl="parChTrans1D2" presStyleIdx="5" presStyleCnt="8"/>
      <dgm:spPr/>
      <dgm:t>
        <a:bodyPr/>
        <a:lstStyle/>
        <a:p>
          <a:endParaRPr lang="en-US"/>
        </a:p>
      </dgm:t>
    </dgm:pt>
    <dgm:pt modelId="{A790E8BF-CD9B-419B-ACF4-21C42001F392}" type="pres">
      <dgm:prSet presAssocID="{54D6AEBA-C3BB-46B3-893B-177590655B36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8C54F-367D-4903-8BC7-33358F22E67E}" type="pres">
      <dgm:prSet presAssocID="{16FCF7FB-FA4C-48E9-94FD-C43C3E65300E}" presName="Name13" presStyleLbl="parChTrans1D2" presStyleIdx="6" presStyleCnt="8"/>
      <dgm:spPr/>
      <dgm:t>
        <a:bodyPr/>
        <a:lstStyle/>
        <a:p>
          <a:endParaRPr lang="en-US"/>
        </a:p>
      </dgm:t>
    </dgm:pt>
    <dgm:pt modelId="{A637B4CB-9332-484C-B153-0FE2846FA5E2}" type="pres">
      <dgm:prSet presAssocID="{955A8540-5833-44E7-BDE8-65E418BC0B29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254F2-DA7C-43DB-B254-2E099E85F3A8}" type="pres">
      <dgm:prSet presAssocID="{47C6E515-351B-4594-BA46-9864567BFBB6}" presName="Name13" presStyleLbl="parChTrans1D2" presStyleIdx="7" presStyleCnt="8"/>
      <dgm:spPr/>
      <dgm:t>
        <a:bodyPr/>
        <a:lstStyle/>
        <a:p>
          <a:endParaRPr lang="en-US"/>
        </a:p>
      </dgm:t>
    </dgm:pt>
    <dgm:pt modelId="{04A190B4-93B9-4332-8C08-5C146A9BA8B8}" type="pres">
      <dgm:prSet presAssocID="{84C96A7B-EEE2-4BDC-96AF-E366C30DFB74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F0C49B-D8F1-4E03-A430-F2E58EFD2F1F}" srcId="{46444C0C-93CA-4962-AC32-62FA6FC1627A}" destId="{502326E0-051F-4B80-AA68-CEE57C3D136C}" srcOrd="1" destOrd="0" parTransId="{12EAA380-25F8-419E-8C2D-F3A5F58921D8}" sibTransId="{7A18E178-325F-454C-9424-32AA10D5D962}"/>
    <dgm:cxn modelId="{26B495DE-8521-4631-90F8-C7A31C9FC057}" type="presOf" srcId="{3970290D-0581-48DB-980B-A0518B37822E}" destId="{7C621361-1372-4B58-A593-DCDCC98DA576}" srcOrd="0" destOrd="0" presId="urn:microsoft.com/office/officeart/2005/8/layout/hierarchy3"/>
    <dgm:cxn modelId="{453BDE7C-5D9C-4A7E-9DBC-B4197DD7B93A}" type="presOf" srcId="{41685B3D-5C97-4887-B10E-6C96142A1F1A}" destId="{58F870CC-7719-44F6-A8B0-E03B87AC7C49}" srcOrd="0" destOrd="0" presId="urn:microsoft.com/office/officeart/2005/8/layout/hierarchy3"/>
    <dgm:cxn modelId="{12EE6D17-07CC-435F-A08B-7F9DA16CB1A9}" type="presOf" srcId="{84C96A7B-EEE2-4BDC-96AF-E366C30DFB74}" destId="{04A190B4-93B9-4332-8C08-5C146A9BA8B8}" srcOrd="0" destOrd="0" presId="urn:microsoft.com/office/officeart/2005/8/layout/hierarchy3"/>
    <dgm:cxn modelId="{621F55A0-E38F-40E2-B2D4-548A34B99C3B}" type="presOf" srcId="{16FCF7FB-FA4C-48E9-94FD-C43C3E65300E}" destId="{0D18C54F-367D-4903-8BC7-33358F22E67E}" srcOrd="0" destOrd="0" presId="urn:microsoft.com/office/officeart/2005/8/layout/hierarchy3"/>
    <dgm:cxn modelId="{DE067A30-190C-47C3-A2ED-0EA2DDDA5DA4}" type="presOf" srcId="{107308ED-C3BB-4B6F-BAD2-07B77E1F0464}" destId="{E3C3A333-D379-4BA1-AA27-DADFC84B8A2B}" srcOrd="0" destOrd="0" presId="urn:microsoft.com/office/officeart/2005/8/layout/hierarchy3"/>
    <dgm:cxn modelId="{C572CEC6-70B0-4342-A295-28C7C6C0E40A}" type="presOf" srcId="{2559871C-888B-47E5-AB0A-86E81E087F8A}" destId="{4C22C8D3-715C-4028-AD54-0732346F0130}" srcOrd="0" destOrd="0" presId="urn:microsoft.com/office/officeart/2005/8/layout/hierarchy3"/>
    <dgm:cxn modelId="{8F37AF54-3743-4ABC-9147-E9A1FD677604}" srcId="{46444C0C-93CA-4962-AC32-62FA6FC1627A}" destId="{4AFBBCE0-CC90-4784-88EB-D9E60D675EF6}" srcOrd="2" destOrd="0" parTransId="{41685B3D-5C97-4887-B10E-6C96142A1F1A}" sibTransId="{382C822E-AA13-4178-8EF2-50E1FDDC1628}"/>
    <dgm:cxn modelId="{520CE3F5-57CF-4A4E-84E9-B54B05D647AD}" type="presOf" srcId="{CA75996F-5D6D-4C0E-8FD8-1D9CD91CE387}" destId="{9B5D8117-D53B-47CA-8286-F82414854DE1}" srcOrd="0" destOrd="0" presId="urn:microsoft.com/office/officeart/2005/8/layout/hierarchy3"/>
    <dgm:cxn modelId="{2E27604B-F0A7-44A7-BA0C-8ABD56573A0C}" type="presOf" srcId="{2D3F7C0D-17B0-4089-91FD-3149578F4850}" destId="{CA21699D-09D9-49D9-86EA-67F8E5A04376}" srcOrd="1" destOrd="0" presId="urn:microsoft.com/office/officeart/2005/8/layout/hierarchy3"/>
    <dgm:cxn modelId="{08D36EEF-1934-424E-A2A5-5B23DE609676}" type="presOf" srcId="{46444C0C-93CA-4962-AC32-62FA6FC1627A}" destId="{DC98D1BB-3CA8-48D4-8675-8097A7D7178A}" srcOrd="1" destOrd="0" presId="urn:microsoft.com/office/officeart/2005/8/layout/hierarchy3"/>
    <dgm:cxn modelId="{D0199483-40D1-4A32-83BC-A028B6A14536}" type="presOf" srcId="{54D6AEBA-C3BB-46B3-893B-177590655B36}" destId="{A790E8BF-CD9B-419B-ACF4-21C42001F392}" srcOrd="0" destOrd="0" presId="urn:microsoft.com/office/officeart/2005/8/layout/hierarchy3"/>
    <dgm:cxn modelId="{C6AEA1CC-6A24-4399-AF41-BFD251E42624}" type="presOf" srcId="{955A8540-5833-44E7-BDE8-65E418BC0B29}" destId="{A637B4CB-9332-484C-B153-0FE2846FA5E2}" srcOrd="0" destOrd="0" presId="urn:microsoft.com/office/officeart/2005/8/layout/hierarchy3"/>
    <dgm:cxn modelId="{9678EFDF-F3BE-4EA6-A82A-3751E463FE48}" type="presOf" srcId="{502326E0-051F-4B80-AA68-CEE57C3D136C}" destId="{BE28F099-C943-4C7B-96F8-E9A0D7C19FD1}" srcOrd="0" destOrd="0" presId="urn:microsoft.com/office/officeart/2005/8/layout/hierarchy3"/>
    <dgm:cxn modelId="{81BC9D4D-17B7-40D7-83E2-2D96413541FE}" srcId="{46444C0C-93CA-4962-AC32-62FA6FC1627A}" destId="{CA75996F-5D6D-4C0E-8FD8-1D9CD91CE387}" srcOrd="3" destOrd="0" parTransId="{2559871C-888B-47E5-AB0A-86E81E087F8A}" sibTransId="{D6D5C64C-22B1-4EF9-82C4-C603894DB1AB}"/>
    <dgm:cxn modelId="{A1338A12-9DD3-41B6-9822-70B20E5A540B}" type="presOf" srcId="{21D508F2-D8A4-480C-90BD-542810A01FBD}" destId="{5CABBDA2-4569-4A5C-991F-DCF906D82179}" srcOrd="0" destOrd="0" presId="urn:microsoft.com/office/officeart/2005/8/layout/hierarchy3"/>
    <dgm:cxn modelId="{D600B00C-243E-4812-A959-5FC3DF48C4A9}" srcId="{2D3F7C0D-17B0-4089-91FD-3149578F4850}" destId="{54D6AEBA-C3BB-46B3-893B-177590655B36}" srcOrd="1" destOrd="0" parTransId="{21D508F2-D8A4-480C-90BD-542810A01FBD}" sibTransId="{91D41FF5-D394-4ABB-8DD1-D48BC33A6B87}"/>
    <dgm:cxn modelId="{BFCEBD1B-39E0-4DB3-81EF-F875BDF58471}" type="presOf" srcId="{2D3F7C0D-17B0-4089-91FD-3149578F4850}" destId="{899E7F7E-69A2-433D-9AB0-D6C019A39D1B}" srcOrd="0" destOrd="0" presId="urn:microsoft.com/office/officeart/2005/8/layout/hierarchy3"/>
    <dgm:cxn modelId="{4FEE19CC-F201-4235-81F0-02C173170278}" type="presOf" srcId="{47C6E515-351B-4594-BA46-9864567BFBB6}" destId="{AC9254F2-DA7C-43DB-B254-2E099E85F3A8}" srcOrd="0" destOrd="0" presId="urn:microsoft.com/office/officeart/2005/8/layout/hierarchy3"/>
    <dgm:cxn modelId="{B573D894-9E5A-4E11-858E-D706E8BEA1F3}" type="presOf" srcId="{685EA1FF-CB6F-422B-B1FD-286BE00792F3}" destId="{3B7D94CA-8B2F-4AEB-ABB6-9AF24E0DD327}" srcOrd="0" destOrd="0" presId="urn:microsoft.com/office/officeart/2005/8/layout/hierarchy3"/>
    <dgm:cxn modelId="{9C5425E8-E5AB-4BF4-BD0E-72CE73A68172}" srcId="{107308ED-C3BB-4B6F-BAD2-07B77E1F0464}" destId="{46444C0C-93CA-4962-AC32-62FA6FC1627A}" srcOrd="0" destOrd="0" parTransId="{BF3FC94E-5C8C-40D1-82A8-74452A24B7B2}" sibTransId="{6C2CED4F-C575-4E8E-A7D0-BF16CFE815F8}"/>
    <dgm:cxn modelId="{5BF47AE0-4137-4A9E-A8F9-D78DFC91C549}" srcId="{2D3F7C0D-17B0-4089-91FD-3149578F4850}" destId="{3970290D-0581-48DB-980B-A0518B37822E}" srcOrd="0" destOrd="0" parTransId="{0DEDED76-DC83-40D2-B976-30E9B2D7A6A0}" sibTransId="{3A20E6CB-55C6-49C6-A08F-FF1E9C01D198}"/>
    <dgm:cxn modelId="{6E4CEF85-3445-4BE0-A928-9E84E67E38AA}" srcId="{107308ED-C3BB-4B6F-BAD2-07B77E1F0464}" destId="{2D3F7C0D-17B0-4089-91FD-3149578F4850}" srcOrd="1" destOrd="0" parTransId="{0D5B9372-B8F2-4C9B-BEEF-8E2083808607}" sibTransId="{8FFC8382-15D3-45C0-8C73-EA9FFC2AC07B}"/>
    <dgm:cxn modelId="{EB4062BF-C26C-4C65-9D87-609B3879D2ED}" type="presOf" srcId="{46444C0C-93CA-4962-AC32-62FA6FC1627A}" destId="{BEBADD0B-45CA-46BC-9BFA-209EFBA408E7}" srcOrd="0" destOrd="0" presId="urn:microsoft.com/office/officeart/2005/8/layout/hierarchy3"/>
    <dgm:cxn modelId="{AB28553E-FF08-467E-850F-3FC56184F258}" srcId="{2D3F7C0D-17B0-4089-91FD-3149578F4850}" destId="{955A8540-5833-44E7-BDE8-65E418BC0B29}" srcOrd="2" destOrd="0" parTransId="{16FCF7FB-FA4C-48E9-94FD-C43C3E65300E}" sibTransId="{EE9C9CBC-CBE7-4DE3-AD15-E69D419E96A9}"/>
    <dgm:cxn modelId="{428BA2CC-0560-40CF-BE92-201CFA2CD62E}" type="presOf" srcId="{4AFBBCE0-CC90-4784-88EB-D9E60D675EF6}" destId="{414F38F7-14E5-4EF4-8978-89A4EBA32362}" srcOrd="0" destOrd="0" presId="urn:microsoft.com/office/officeart/2005/8/layout/hierarchy3"/>
    <dgm:cxn modelId="{0ADF3D11-BFC4-4285-9556-0414559A9E47}" type="presOf" srcId="{12EAA380-25F8-419E-8C2D-F3A5F58921D8}" destId="{E38CDC1B-88D9-4567-8A07-A5215D19CD6B}" srcOrd="0" destOrd="0" presId="urn:microsoft.com/office/officeart/2005/8/layout/hierarchy3"/>
    <dgm:cxn modelId="{3E61627A-46E7-4812-A800-407554DF6EB4}" type="presOf" srcId="{0DEDED76-DC83-40D2-B976-30E9B2D7A6A0}" destId="{F4CD8F24-8517-42CB-94A4-B1E6A20A61E4}" srcOrd="0" destOrd="0" presId="urn:microsoft.com/office/officeart/2005/8/layout/hierarchy3"/>
    <dgm:cxn modelId="{A2300CE5-F44D-4630-A545-6DF03DB905DF}" type="presOf" srcId="{EAE8741A-3696-41B0-82C7-FC111D53ABA1}" destId="{9E65BBDA-3261-4D3E-B0C6-F831FFEC53B1}" srcOrd="0" destOrd="0" presId="urn:microsoft.com/office/officeart/2005/8/layout/hierarchy3"/>
    <dgm:cxn modelId="{35098417-6115-4766-B988-62CCC4750202}" srcId="{46444C0C-93CA-4962-AC32-62FA6FC1627A}" destId="{EAE8741A-3696-41B0-82C7-FC111D53ABA1}" srcOrd="0" destOrd="0" parTransId="{685EA1FF-CB6F-422B-B1FD-286BE00792F3}" sibTransId="{73C3049E-133D-42C5-9819-CBF3D722F701}"/>
    <dgm:cxn modelId="{3D25419C-CEAD-4D5C-8D8B-76466D1DF090}" srcId="{2D3F7C0D-17B0-4089-91FD-3149578F4850}" destId="{84C96A7B-EEE2-4BDC-96AF-E366C30DFB74}" srcOrd="3" destOrd="0" parTransId="{47C6E515-351B-4594-BA46-9864567BFBB6}" sibTransId="{CD911A00-EF61-4608-A640-94368F7D754C}"/>
    <dgm:cxn modelId="{C607CF09-A8EF-4278-A5B0-7EF79DE3347F}" type="presParOf" srcId="{E3C3A333-D379-4BA1-AA27-DADFC84B8A2B}" destId="{B2EBC106-57FC-47FD-8FC5-E1E94DBC2E1E}" srcOrd="0" destOrd="0" presId="urn:microsoft.com/office/officeart/2005/8/layout/hierarchy3"/>
    <dgm:cxn modelId="{8B09BAF5-1D81-4498-AF44-77B9AA0F3F0B}" type="presParOf" srcId="{B2EBC106-57FC-47FD-8FC5-E1E94DBC2E1E}" destId="{43410AEA-BB82-4FB0-A4B0-855058EBB3B4}" srcOrd="0" destOrd="0" presId="urn:microsoft.com/office/officeart/2005/8/layout/hierarchy3"/>
    <dgm:cxn modelId="{330721F6-FDD8-4AD3-965A-D8BCB4349120}" type="presParOf" srcId="{43410AEA-BB82-4FB0-A4B0-855058EBB3B4}" destId="{BEBADD0B-45CA-46BC-9BFA-209EFBA408E7}" srcOrd="0" destOrd="0" presId="urn:microsoft.com/office/officeart/2005/8/layout/hierarchy3"/>
    <dgm:cxn modelId="{F061C775-1D46-4604-A713-F85A1EA0C647}" type="presParOf" srcId="{43410AEA-BB82-4FB0-A4B0-855058EBB3B4}" destId="{DC98D1BB-3CA8-48D4-8675-8097A7D7178A}" srcOrd="1" destOrd="0" presId="urn:microsoft.com/office/officeart/2005/8/layout/hierarchy3"/>
    <dgm:cxn modelId="{89BE9196-911D-44B7-B7B6-1A3426A27E8D}" type="presParOf" srcId="{B2EBC106-57FC-47FD-8FC5-E1E94DBC2E1E}" destId="{A3DAD91C-C6FA-4BFF-B3D5-47C404153A20}" srcOrd="1" destOrd="0" presId="urn:microsoft.com/office/officeart/2005/8/layout/hierarchy3"/>
    <dgm:cxn modelId="{CC1A1F02-6F6B-48FF-AD8E-5BCA7CEE1C8A}" type="presParOf" srcId="{A3DAD91C-C6FA-4BFF-B3D5-47C404153A20}" destId="{3B7D94CA-8B2F-4AEB-ABB6-9AF24E0DD327}" srcOrd="0" destOrd="0" presId="urn:microsoft.com/office/officeart/2005/8/layout/hierarchy3"/>
    <dgm:cxn modelId="{FEA266A6-C756-464F-999C-6E0DF946ABC4}" type="presParOf" srcId="{A3DAD91C-C6FA-4BFF-B3D5-47C404153A20}" destId="{9E65BBDA-3261-4D3E-B0C6-F831FFEC53B1}" srcOrd="1" destOrd="0" presId="urn:microsoft.com/office/officeart/2005/8/layout/hierarchy3"/>
    <dgm:cxn modelId="{1591F069-9647-425E-A2F0-85E4189EC125}" type="presParOf" srcId="{A3DAD91C-C6FA-4BFF-B3D5-47C404153A20}" destId="{E38CDC1B-88D9-4567-8A07-A5215D19CD6B}" srcOrd="2" destOrd="0" presId="urn:microsoft.com/office/officeart/2005/8/layout/hierarchy3"/>
    <dgm:cxn modelId="{92CAF837-B3FF-454A-AA37-D141C99DF87D}" type="presParOf" srcId="{A3DAD91C-C6FA-4BFF-B3D5-47C404153A20}" destId="{BE28F099-C943-4C7B-96F8-E9A0D7C19FD1}" srcOrd="3" destOrd="0" presId="urn:microsoft.com/office/officeart/2005/8/layout/hierarchy3"/>
    <dgm:cxn modelId="{F961AAB1-76E3-4F58-94C4-024C7DC267D8}" type="presParOf" srcId="{A3DAD91C-C6FA-4BFF-B3D5-47C404153A20}" destId="{58F870CC-7719-44F6-A8B0-E03B87AC7C49}" srcOrd="4" destOrd="0" presId="urn:microsoft.com/office/officeart/2005/8/layout/hierarchy3"/>
    <dgm:cxn modelId="{80FAEEC7-A5F5-48F0-A44A-CCCCBA4B0CEE}" type="presParOf" srcId="{A3DAD91C-C6FA-4BFF-B3D5-47C404153A20}" destId="{414F38F7-14E5-4EF4-8978-89A4EBA32362}" srcOrd="5" destOrd="0" presId="urn:microsoft.com/office/officeart/2005/8/layout/hierarchy3"/>
    <dgm:cxn modelId="{688BA9CD-085C-4930-B288-14A7AD56DB7B}" type="presParOf" srcId="{A3DAD91C-C6FA-4BFF-B3D5-47C404153A20}" destId="{4C22C8D3-715C-4028-AD54-0732346F0130}" srcOrd="6" destOrd="0" presId="urn:microsoft.com/office/officeart/2005/8/layout/hierarchy3"/>
    <dgm:cxn modelId="{53942C3B-E4B6-498C-A7CC-90BFE1A8D3B1}" type="presParOf" srcId="{A3DAD91C-C6FA-4BFF-B3D5-47C404153A20}" destId="{9B5D8117-D53B-47CA-8286-F82414854DE1}" srcOrd="7" destOrd="0" presId="urn:microsoft.com/office/officeart/2005/8/layout/hierarchy3"/>
    <dgm:cxn modelId="{725EF2D7-C92C-42EC-AAE2-72224DB64851}" type="presParOf" srcId="{E3C3A333-D379-4BA1-AA27-DADFC84B8A2B}" destId="{9A836E01-4CF5-4FD4-8E5B-98E6CC47F6B6}" srcOrd="1" destOrd="0" presId="urn:microsoft.com/office/officeart/2005/8/layout/hierarchy3"/>
    <dgm:cxn modelId="{84034773-51B9-4030-8C66-887A1893B44E}" type="presParOf" srcId="{9A836E01-4CF5-4FD4-8E5B-98E6CC47F6B6}" destId="{28C8FD8A-E6DB-4CDC-8045-E2D47EDEA819}" srcOrd="0" destOrd="0" presId="urn:microsoft.com/office/officeart/2005/8/layout/hierarchy3"/>
    <dgm:cxn modelId="{EF4EF531-D946-4E33-8DF7-7770B2778EE6}" type="presParOf" srcId="{28C8FD8A-E6DB-4CDC-8045-E2D47EDEA819}" destId="{899E7F7E-69A2-433D-9AB0-D6C019A39D1B}" srcOrd="0" destOrd="0" presId="urn:microsoft.com/office/officeart/2005/8/layout/hierarchy3"/>
    <dgm:cxn modelId="{79160EA1-2DFE-4043-A9FD-1712FB2BEC3D}" type="presParOf" srcId="{28C8FD8A-E6DB-4CDC-8045-E2D47EDEA819}" destId="{CA21699D-09D9-49D9-86EA-67F8E5A04376}" srcOrd="1" destOrd="0" presId="urn:microsoft.com/office/officeart/2005/8/layout/hierarchy3"/>
    <dgm:cxn modelId="{82BD081B-87D3-4CB9-8BB9-FDA2AB08C461}" type="presParOf" srcId="{9A836E01-4CF5-4FD4-8E5B-98E6CC47F6B6}" destId="{87EEEE81-6053-40D1-B160-EC338DD425B7}" srcOrd="1" destOrd="0" presId="urn:microsoft.com/office/officeart/2005/8/layout/hierarchy3"/>
    <dgm:cxn modelId="{148A5313-9652-4466-807E-7AC6053FE8E4}" type="presParOf" srcId="{87EEEE81-6053-40D1-B160-EC338DD425B7}" destId="{F4CD8F24-8517-42CB-94A4-B1E6A20A61E4}" srcOrd="0" destOrd="0" presId="urn:microsoft.com/office/officeart/2005/8/layout/hierarchy3"/>
    <dgm:cxn modelId="{67E39847-9157-4B5F-94FB-A3432BE34E68}" type="presParOf" srcId="{87EEEE81-6053-40D1-B160-EC338DD425B7}" destId="{7C621361-1372-4B58-A593-DCDCC98DA576}" srcOrd="1" destOrd="0" presId="urn:microsoft.com/office/officeart/2005/8/layout/hierarchy3"/>
    <dgm:cxn modelId="{6E02461F-C928-44D5-B3DD-503362D79AD6}" type="presParOf" srcId="{87EEEE81-6053-40D1-B160-EC338DD425B7}" destId="{5CABBDA2-4569-4A5C-991F-DCF906D82179}" srcOrd="2" destOrd="0" presId="urn:microsoft.com/office/officeart/2005/8/layout/hierarchy3"/>
    <dgm:cxn modelId="{67EEEB68-0748-4605-8C48-F61EC8D05488}" type="presParOf" srcId="{87EEEE81-6053-40D1-B160-EC338DD425B7}" destId="{A790E8BF-CD9B-419B-ACF4-21C42001F392}" srcOrd="3" destOrd="0" presId="urn:microsoft.com/office/officeart/2005/8/layout/hierarchy3"/>
    <dgm:cxn modelId="{155F7FBF-4568-4A2D-9355-AF4288421FFC}" type="presParOf" srcId="{87EEEE81-6053-40D1-B160-EC338DD425B7}" destId="{0D18C54F-367D-4903-8BC7-33358F22E67E}" srcOrd="4" destOrd="0" presId="urn:microsoft.com/office/officeart/2005/8/layout/hierarchy3"/>
    <dgm:cxn modelId="{9A1CFD92-8306-41C7-B9AC-D341341DE365}" type="presParOf" srcId="{87EEEE81-6053-40D1-B160-EC338DD425B7}" destId="{A637B4CB-9332-484C-B153-0FE2846FA5E2}" srcOrd="5" destOrd="0" presId="urn:microsoft.com/office/officeart/2005/8/layout/hierarchy3"/>
    <dgm:cxn modelId="{65BAD792-5010-4A97-82EB-48F77F164468}" type="presParOf" srcId="{87EEEE81-6053-40D1-B160-EC338DD425B7}" destId="{AC9254F2-DA7C-43DB-B254-2E099E85F3A8}" srcOrd="6" destOrd="0" presId="urn:microsoft.com/office/officeart/2005/8/layout/hierarchy3"/>
    <dgm:cxn modelId="{D4C38797-6CFF-41ED-8EE1-1DDF19913D9C}" type="presParOf" srcId="{87EEEE81-6053-40D1-B160-EC338DD425B7}" destId="{04A190B4-93B9-4332-8C08-5C146A9BA8B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D8055-1001-4215-B9EF-F839FF27CCE3}">
      <dsp:nvSpPr>
        <dsp:cNvPr id="0" name=""/>
        <dsp:cNvSpPr/>
      </dsp:nvSpPr>
      <dsp:spPr>
        <a:xfrm rot="5400000">
          <a:off x="4452498" y="77518"/>
          <a:ext cx="1160446" cy="100958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alibri" panose="020F0502020204030204" pitchFamily="34" charset="0"/>
            </a:rPr>
            <a:t>Software development</a:t>
          </a:r>
        </a:p>
      </dsp:txBody>
      <dsp:txXfrm rot="-5400000">
        <a:off x="4685254" y="182925"/>
        <a:ext cx="694934" cy="798774"/>
      </dsp:txXfrm>
    </dsp:sp>
    <dsp:sp modelId="{8BFC8928-9692-43BD-99C3-0FC01A54BC13}">
      <dsp:nvSpPr>
        <dsp:cNvPr id="0" name=""/>
        <dsp:cNvSpPr/>
      </dsp:nvSpPr>
      <dsp:spPr>
        <a:xfrm>
          <a:off x="5568151" y="234179"/>
          <a:ext cx="1295057" cy="696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73779-7431-4279-B944-7A83CDD9A204}">
      <dsp:nvSpPr>
        <dsp:cNvPr id="0" name=""/>
        <dsp:cNvSpPr/>
      </dsp:nvSpPr>
      <dsp:spPr>
        <a:xfrm rot="5400000">
          <a:off x="3362143" y="77518"/>
          <a:ext cx="1160446" cy="100958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2054647"/>
            <a:satOff val="-3921"/>
            <a:lumOff val="-2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alibri" panose="020F0502020204030204" pitchFamily="34" charset="0"/>
            </a:rPr>
            <a:t>Coding</a:t>
          </a:r>
        </a:p>
      </dsp:txBody>
      <dsp:txXfrm rot="-5400000">
        <a:off x="3594899" y="182925"/>
        <a:ext cx="694934" cy="798774"/>
      </dsp:txXfrm>
    </dsp:sp>
    <dsp:sp modelId="{6AD0061B-14F4-460C-9122-A71BECD89F16}">
      <dsp:nvSpPr>
        <dsp:cNvPr id="0" name=""/>
        <dsp:cNvSpPr/>
      </dsp:nvSpPr>
      <dsp:spPr>
        <a:xfrm rot="5400000">
          <a:off x="3905232" y="1062505"/>
          <a:ext cx="1160446" cy="100958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109294"/>
            <a:satOff val="-7842"/>
            <a:lumOff val="-4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alibri" panose="020F0502020204030204" pitchFamily="34" charset="0"/>
            </a:rPr>
            <a:t>Internet of Things</a:t>
          </a:r>
        </a:p>
      </dsp:txBody>
      <dsp:txXfrm rot="-5400000">
        <a:off x="4137988" y="1167912"/>
        <a:ext cx="694934" cy="798774"/>
      </dsp:txXfrm>
    </dsp:sp>
    <dsp:sp modelId="{CFF2FD7D-9BE1-4439-9A2F-2117CF6A3834}">
      <dsp:nvSpPr>
        <dsp:cNvPr id="0" name=""/>
        <dsp:cNvSpPr/>
      </dsp:nvSpPr>
      <dsp:spPr>
        <a:xfrm>
          <a:off x="2685603" y="1219165"/>
          <a:ext cx="1253281" cy="696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A1AB5-8794-4A34-BED7-1C5345082D69}">
      <dsp:nvSpPr>
        <dsp:cNvPr id="0" name=""/>
        <dsp:cNvSpPr/>
      </dsp:nvSpPr>
      <dsp:spPr>
        <a:xfrm rot="5400000">
          <a:off x="4995587" y="1062505"/>
          <a:ext cx="1160446" cy="100958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6163941"/>
            <a:satOff val="-11763"/>
            <a:lumOff val="-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alibri" panose="020F0502020204030204" pitchFamily="34" charset="0"/>
            </a:rPr>
            <a:t>Cloud Computing</a:t>
          </a:r>
        </a:p>
      </dsp:txBody>
      <dsp:txXfrm rot="-5400000">
        <a:off x="5228343" y="1167912"/>
        <a:ext cx="694934" cy="798774"/>
      </dsp:txXfrm>
    </dsp:sp>
    <dsp:sp modelId="{9CCB3220-F26D-4A50-A1BC-B8F7002DF33E}">
      <dsp:nvSpPr>
        <dsp:cNvPr id="0" name=""/>
        <dsp:cNvSpPr/>
      </dsp:nvSpPr>
      <dsp:spPr>
        <a:xfrm rot="5400000">
          <a:off x="4452498" y="2047491"/>
          <a:ext cx="1160446" cy="100958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8218588"/>
            <a:satOff val="-15684"/>
            <a:lumOff val="-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alibri" panose="020F0502020204030204" pitchFamily="34" charset="0"/>
            </a:rPr>
            <a:t>Data Analytics</a:t>
          </a:r>
        </a:p>
      </dsp:txBody>
      <dsp:txXfrm rot="-5400000">
        <a:off x="4685254" y="2152898"/>
        <a:ext cx="694934" cy="798774"/>
      </dsp:txXfrm>
    </dsp:sp>
    <dsp:sp modelId="{C4AA5A68-DFB1-41DC-80D9-5509B69CD367}">
      <dsp:nvSpPr>
        <dsp:cNvPr id="0" name=""/>
        <dsp:cNvSpPr/>
      </dsp:nvSpPr>
      <dsp:spPr>
        <a:xfrm>
          <a:off x="5568151" y="2204152"/>
          <a:ext cx="1295057" cy="696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C6688-5EAF-4ECA-9D7B-ACBE26F5F1C9}">
      <dsp:nvSpPr>
        <dsp:cNvPr id="0" name=""/>
        <dsp:cNvSpPr/>
      </dsp:nvSpPr>
      <dsp:spPr>
        <a:xfrm rot="5400000">
          <a:off x="3362143" y="2047491"/>
          <a:ext cx="1160446" cy="100958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0273236"/>
            <a:satOff val="-19606"/>
            <a:lumOff val="-11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alibri" panose="020F0502020204030204" pitchFamily="34" charset="0"/>
            </a:rPr>
            <a:t>Data Science</a:t>
          </a:r>
        </a:p>
      </dsp:txBody>
      <dsp:txXfrm rot="-5400000">
        <a:off x="3594899" y="2152898"/>
        <a:ext cx="694934" cy="798774"/>
      </dsp:txXfrm>
    </dsp:sp>
    <dsp:sp modelId="{4FAD7EA5-2B3E-4BA7-B99E-111BB4B80D00}">
      <dsp:nvSpPr>
        <dsp:cNvPr id="0" name=""/>
        <dsp:cNvSpPr/>
      </dsp:nvSpPr>
      <dsp:spPr>
        <a:xfrm rot="5400000">
          <a:off x="3905232" y="3032478"/>
          <a:ext cx="1160446" cy="100958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2327882"/>
            <a:satOff val="-23527"/>
            <a:lumOff val="-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alibri" panose="020F0502020204030204" pitchFamily="34" charset="0"/>
            </a:rPr>
            <a:t>AI</a:t>
          </a:r>
        </a:p>
      </dsp:txBody>
      <dsp:txXfrm rot="-5400000">
        <a:off x="4137988" y="3137885"/>
        <a:ext cx="694934" cy="798774"/>
      </dsp:txXfrm>
    </dsp:sp>
    <dsp:sp modelId="{16441987-7079-46BB-B878-869FD00C38FC}">
      <dsp:nvSpPr>
        <dsp:cNvPr id="0" name=""/>
        <dsp:cNvSpPr/>
      </dsp:nvSpPr>
      <dsp:spPr>
        <a:xfrm>
          <a:off x="2685603" y="3189138"/>
          <a:ext cx="1253281" cy="696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0D6C7-A691-4313-B3A0-C75EC78862A5}">
      <dsp:nvSpPr>
        <dsp:cNvPr id="0" name=""/>
        <dsp:cNvSpPr/>
      </dsp:nvSpPr>
      <dsp:spPr>
        <a:xfrm rot="5400000">
          <a:off x="4995587" y="3032478"/>
          <a:ext cx="1160446" cy="100958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4382529"/>
            <a:satOff val="-27448"/>
            <a:lumOff val="-16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alibri" panose="020F0502020204030204" pitchFamily="34" charset="0"/>
            </a:rPr>
            <a:t>Machine Learning</a:t>
          </a:r>
        </a:p>
      </dsp:txBody>
      <dsp:txXfrm rot="-5400000">
        <a:off x="5228343" y="3137885"/>
        <a:ext cx="694934" cy="798774"/>
      </dsp:txXfrm>
    </dsp:sp>
    <dsp:sp modelId="{741DB99B-D036-4FC4-B560-784B9C7DEE13}">
      <dsp:nvSpPr>
        <dsp:cNvPr id="0" name=""/>
        <dsp:cNvSpPr/>
      </dsp:nvSpPr>
      <dsp:spPr>
        <a:xfrm rot="5400000">
          <a:off x="4452498" y="4017465"/>
          <a:ext cx="1160446" cy="100958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6437177"/>
            <a:satOff val="-31369"/>
            <a:lumOff val="-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alibri" panose="020F0502020204030204" pitchFamily="34" charset="0"/>
            </a:rPr>
            <a:t>Cyber Security</a:t>
          </a:r>
        </a:p>
      </dsp:txBody>
      <dsp:txXfrm rot="-5400000">
        <a:off x="4685254" y="4122872"/>
        <a:ext cx="694934" cy="798774"/>
      </dsp:txXfrm>
    </dsp:sp>
    <dsp:sp modelId="{A26C7FEE-8194-4AE2-B1F2-54AA2C4DBFB9}">
      <dsp:nvSpPr>
        <dsp:cNvPr id="0" name=""/>
        <dsp:cNvSpPr/>
      </dsp:nvSpPr>
      <dsp:spPr>
        <a:xfrm>
          <a:off x="5568151" y="4174125"/>
          <a:ext cx="1295057" cy="696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7A155-37E6-4381-BB35-DC435135769F}">
      <dsp:nvSpPr>
        <dsp:cNvPr id="0" name=""/>
        <dsp:cNvSpPr/>
      </dsp:nvSpPr>
      <dsp:spPr>
        <a:xfrm rot="5400000">
          <a:off x="3362143" y="4017465"/>
          <a:ext cx="1160446" cy="100958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8491823"/>
            <a:satOff val="-35290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alibri" panose="020F0502020204030204" pitchFamily="34" charset="0"/>
            </a:rPr>
            <a:t>VR</a:t>
          </a:r>
        </a:p>
      </dsp:txBody>
      <dsp:txXfrm rot="-5400000">
        <a:off x="3594899" y="4122872"/>
        <a:ext cx="694934" cy="798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ADD0B-45CA-46BC-9BFA-209EFBA408E7}">
      <dsp:nvSpPr>
        <dsp:cNvPr id="0" name=""/>
        <dsp:cNvSpPr/>
      </dsp:nvSpPr>
      <dsp:spPr>
        <a:xfrm>
          <a:off x="2912318" y="3240"/>
          <a:ext cx="1655189" cy="827594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</a:rPr>
            <a:t>HNC Computing</a:t>
          </a:r>
        </a:p>
      </dsp:txBody>
      <dsp:txXfrm>
        <a:off x="2936557" y="27479"/>
        <a:ext cx="1606711" cy="779116"/>
      </dsp:txXfrm>
    </dsp:sp>
    <dsp:sp modelId="{3B7D94CA-8B2F-4AEB-ABB6-9AF24E0DD327}">
      <dsp:nvSpPr>
        <dsp:cNvPr id="0" name=""/>
        <dsp:cNvSpPr/>
      </dsp:nvSpPr>
      <dsp:spPr>
        <a:xfrm>
          <a:off x="3077837" y="830835"/>
          <a:ext cx="165518" cy="620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696"/>
              </a:lnTo>
              <a:lnTo>
                <a:pt x="165518" y="6206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5BBDA-3261-4D3E-B0C6-F831FFEC53B1}">
      <dsp:nvSpPr>
        <dsp:cNvPr id="0" name=""/>
        <dsp:cNvSpPr/>
      </dsp:nvSpPr>
      <dsp:spPr>
        <a:xfrm>
          <a:off x="3243355" y="1037733"/>
          <a:ext cx="1324151" cy="827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</a:rPr>
            <a:t>HND Computer Science</a:t>
          </a:r>
        </a:p>
      </dsp:txBody>
      <dsp:txXfrm>
        <a:off x="3267594" y="1061972"/>
        <a:ext cx="1275673" cy="779116"/>
      </dsp:txXfrm>
    </dsp:sp>
    <dsp:sp modelId="{E38CDC1B-88D9-4567-8A07-A5215D19CD6B}">
      <dsp:nvSpPr>
        <dsp:cNvPr id="0" name=""/>
        <dsp:cNvSpPr/>
      </dsp:nvSpPr>
      <dsp:spPr>
        <a:xfrm>
          <a:off x="3077837" y="830835"/>
          <a:ext cx="165518" cy="1655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89"/>
              </a:lnTo>
              <a:lnTo>
                <a:pt x="165518" y="1655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8F099-C943-4C7B-96F8-E9A0D7C19FD1}">
      <dsp:nvSpPr>
        <dsp:cNvPr id="0" name=""/>
        <dsp:cNvSpPr/>
      </dsp:nvSpPr>
      <dsp:spPr>
        <a:xfrm>
          <a:off x="3243355" y="2072227"/>
          <a:ext cx="1324151" cy="82759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</a:rPr>
            <a:t>HND Networking</a:t>
          </a:r>
        </a:p>
      </dsp:txBody>
      <dsp:txXfrm>
        <a:off x="3267594" y="2096466"/>
        <a:ext cx="1275673" cy="779116"/>
      </dsp:txXfrm>
    </dsp:sp>
    <dsp:sp modelId="{58F870CC-7719-44F6-A8B0-E03B87AC7C49}">
      <dsp:nvSpPr>
        <dsp:cNvPr id="0" name=""/>
        <dsp:cNvSpPr/>
      </dsp:nvSpPr>
      <dsp:spPr>
        <a:xfrm>
          <a:off x="3077837" y="830835"/>
          <a:ext cx="165518" cy="2689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683"/>
              </a:lnTo>
              <a:lnTo>
                <a:pt x="165518" y="26896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F38F7-14E5-4EF4-8978-89A4EBA32362}">
      <dsp:nvSpPr>
        <dsp:cNvPr id="0" name=""/>
        <dsp:cNvSpPr/>
      </dsp:nvSpPr>
      <dsp:spPr>
        <a:xfrm>
          <a:off x="3243355" y="3106721"/>
          <a:ext cx="1324151" cy="827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</a:rPr>
            <a:t>HND Software Dev.</a:t>
          </a:r>
        </a:p>
      </dsp:txBody>
      <dsp:txXfrm>
        <a:off x="3267594" y="3130960"/>
        <a:ext cx="1275673" cy="779116"/>
      </dsp:txXfrm>
    </dsp:sp>
    <dsp:sp modelId="{4C22C8D3-715C-4028-AD54-0732346F0130}">
      <dsp:nvSpPr>
        <dsp:cNvPr id="0" name=""/>
        <dsp:cNvSpPr/>
      </dsp:nvSpPr>
      <dsp:spPr>
        <a:xfrm>
          <a:off x="3077837" y="830835"/>
          <a:ext cx="165518" cy="3724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4176"/>
              </a:lnTo>
              <a:lnTo>
                <a:pt x="165518" y="37241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D8117-D53B-47CA-8286-F82414854DE1}">
      <dsp:nvSpPr>
        <dsp:cNvPr id="0" name=""/>
        <dsp:cNvSpPr/>
      </dsp:nvSpPr>
      <dsp:spPr>
        <a:xfrm>
          <a:off x="3243355" y="4141214"/>
          <a:ext cx="1324151" cy="82759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</a:rPr>
            <a:t>HND Technical Support</a:t>
          </a:r>
        </a:p>
      </dsp:txBody>
      <dsp:txXfrm>
        <a:off x="3267594" y="4165453"/>
        <a:ext cx="1275673" cy="779116"/>
      </dsp:txXfrm>
    </dsp:sp>
    <dsp:sp modelId="{899E7F7E-69A2-433D-9AB0-D6C019A39D1B}">
      <dsp:nvSpPr>
        <dsp:cNvPr id="0" name=""/>
        <dsp:cNvSpPr/>
      </dsp:nvSpPr>
      <dsp:spPr>
        <a:xfrm>
          <a:off x="4981305" y="3240"/>
          <a:ext cx="1655189" cy="82759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</a:rPr>
            <a:t>HNC Computing</a:t>
          </a:r>
        </a:p>
      </dsp:txBody>
      <dsp:txXfrm>
        <a:off x="5005544" y="27479"/>
        <a:ext cx="1606711" cy="779116"/>
      </dsp:txXfrm>
    </dsp:sp>
    <dsp:sp modelId="{F4CD8F24-8517-42CB-94A4-B1E6A20A61E4}">
      <dsp:nvSpPr>
        <dsp:cNvPr id="0" name=""/>
        <dsp:cNvSpPr/>
      </dsp:nvSpPr>
      <dsp:spPr>
        <a:xfrm>
          <a:off x="5146824" y="830835"/>
          <a:ext cx="165518" cy="620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696"/>
              </a:lnTo>
              <a:lnTo>
                <a:pt x="165518" y="6206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21361-1372-4B58-A593-DCDCC98DA576}">
      <dsp:nvSpPr>
        <dsp:cNvPr id="0" name=""/>
        <dsp:cNvSpPr/>
      </dsp:nvSpPr>
      <dsp:spPr>
        <a:xfrm>
          <a:off x="5312343" y="1037733"/>
          <a:ext cx="1324151" cy="827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</a:rPr>
            <a:t>HND Computer Science</a:t>
          </a:r>
        </a:p>
      </dsp:txBody>
      <dsp:txXfrm>
        <a:off x="5336582" y="1061972"/>
        <a:ext cx="1275673" cy="779116"/>
      </dsp:txXfrm>
    </dsp:sp>
    <dsp:sp modelId="{5CABBDA2-4569-4A5C-991F-DCF906D82179}">
      <dsp:nvSpPr>
        <dsp:cNvPr id="0" name=""/>
        <dsp:cNvSpPr/>
      </dsp:nvSpPr>
      <dsp:spPr>
        <a:xfrm>
          <a:off x="5146824" y="830835"/>
          <a:ext cx="165518" cy="1655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89"/>
              </a:lnTo>
              <a:lnTo>
                <a:pt x="165518" y="1655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0E8BF-CD9B-419B-ACF4-21C42001F392}">
      <dsp:nvSpPr>
        <dsp:cNvPr id="0" name=""/>
        <dsp:cNvSpPr/>
      </dsp:nvSpPr>
      <dsp:spPr>
        <a:xfrm>
          <a:off x="5312343" y="2072227"/>
          <a:ext cx="1324151" cy="82759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</a:rPr>
            <a:t>HND Networking &amp; Infra.</a:t>
          </a:r>
        </a:p>
      </dsp:txBody>
      <dsp:txXfrm>
        <a:off x="5336582" y="2096466"/>
        <a:ext cx="1275673" cy="779116"/>
      </dsp:txXfrm>
    </dsp:sp>
    <dsp:sp modelId="{0D18C54F-367D-4903-8BC7-33358F22E67E}">
      <dsp:nvSpPr>
        <dsp:cNvPr id="0" name=""/>
        <dsp:cNvSpPr/>
      </dsp:nvSpPr>
      <dsp:spPr>
        <a:xfrm>
          <a:off x="5146824" y="830835"/>
          <a:ext cx="165518" cy="2689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683"/>
              </a:lnTo>
              <a:lnTo>
                <a:pt x="165518" y="26896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7B4CB-9332-484C-B153-0FE2846FA5E2}">
      <dsp:nvSpPr>
        <dsp:cNvPr id="0" name=""/>
        <dsp:cNvSpPr/>
      </dsp:nvSpPr>
      <dsp:spPr>
        <a:xfrm>
          <a:off x="5312343" y="3106721"/>
          <a:ext cx="1324151" cy="827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</a:rPr>
            <a:t>HND</a:t>
          </a:r>
          <a:r>
            <a:rPr lang="en-US" sz="1600" kern="1200" dirty="0">
              <a:latin typeface="Calibri" panose="020F0502020204030204" pitchFamily="34" charset="0"/>
            </a:rPr>
            <a:t> Software Dev.</a:t>
          </a:r>
        </a:p>
      </dsp:txBody>
      <dsp:txXfrm>
        <a:off x="5336582" y="3130960"/>
        <a:ext cx="1275673" cy="779116"/>
      </dsp:txXfrm>
    </dsp:sp>
    <dsp:sp modelId="{AC9254F2-DA7C-43DB-B254-2E099E85F3A8}">
      <dsp:nvSpPr>
        <dsp:cNvPr id="0" name=""/>
        <dsp:cNvSpPr/>
      </dsp:nvSpPr>
      <dsp:spPr>
        <a:xfrm>
          <a:off x="5146824" y="830835"/>
          <a:ext cx="165518" cy="3724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4176"/>
              </a:lnTo>
              <a:lnTo>
                <a:pt x="165518" y="37241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190B4-93B9-4332-8C08-5C146A9BA8B8}">
      <dsp:nvSpPr>
        <dsp:cNvPr id="0" name=""/>
        <dsp:cNvSpPr/>
      </dsp:nvSpPr>
      <dsp:spPr>
        <a:xfrm>
          <a:off x="5312343" y="4141214"/>
          <a:ext cx="1324151" cy="82759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anose="020F0502020204030204" pitchFamily="34" charset="0"/>
            </a:rPr>
            <a:t>HND Data Science</a:t>
          </a:r>
        </a:p>
      </dsp:txBody>
      <dsp:txXfrm>
        <a:off x="5336582" y="4165453"/>
        <a:ext cx="1275673" cy="779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2020/02/06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2020/02/06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qa_logo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qa_logo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qa_logo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qa_logo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qa_logo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370075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1901" y="4619481"/>
            <a:ext cx="3198575" cy="1192038"/>
          </a:xfrm>
          <a:solidFill>
            <a:schemeClr val="tx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AA8EA-5734-400B-97E3-F1D76BA60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319673" y="63691"/>
            <a:ext cx="809943" cy="4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DF756E-F310-4229-ACDD-055D299A95FB}"/>
              </a:ext>
            </a:extLst>
          </p:cNvPr>
          <p:cNvSpPr/>
          <p:nvPr userDrawn="1"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666241-4AF6-458A-A571-6C6C291D7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775" y="3639199"/>
            <a:ext cx="5053936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4F2BBF-F210-4954-9C73-A0030AACD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775" y="993303"/>
            <a:ext cx="5053936" cy="2513468"/>
          </a:xfrm>
        </p:spPr>
        <p:txBody>
          <a:bodyPr/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77918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46375"/>
            <a:ext cx="9198000" cy="5130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8882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E43F4C-1A64-4197-A44B-E6EB874E2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46376"/>
            <a:ext cx="4435831" cy="5130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B3F5B8-DC28-4878-AC9F-D434D7542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4169" y="1046376"/>
            <a:ext cx="4435831" cy="5130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978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97B01E-88B2-448F-BD96-A1AAFA39A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BADDE2-4EE6-41B4-804C-EBF680128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516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B0A14E0-899D-4594-BC9E-AE89BF0D3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1" y="2096752"/>
            <a:ext cx="4434840" cy="409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C699014-D902-4E9A-80CD-8D2BCFE67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95160" y="2096752"/>
            <a:ext cx="4434840" cy="409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6826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F53EF1-D412-467C-B7CE-30536F14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2" y="457201"/>
            <a:ext cx="6023727" cy="57267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00053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0319378-269C-406E-9B84-FCF22DA02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88021" y="457201"/>
            <a:ext cx="5949868" cy="57267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214724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7796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8923297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5991502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9625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7C5944-748A-417C-AF73-C7CBA0351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277837" y="0"/>
            <a:ext cx="809943" cy="4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8952419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162157-F9E6-4CB1-9A74-B745A50684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277837" y="0"/>
            <a:ext cx="809943" cy="4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4425" y="2908300"/>
            <a:ext cx="7705376" cy="3283700"/>
          </a:xfrm>
          <a:solidFill>
            <a:schemeClr val="bg1"/>
          </a:solidFill>
        </p:spPr>
        <p:txBody>
          <a:bodyPr lIns="180000" tIns="252000" rIns="25200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EAE959-455B-483D-98EB-BB9E4CC4B1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277837" y="0"/>
            <a:ext cx="809943" cy="4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774897"/>
            <a:ext cx="7128394" cy="3933645"/>
          </a:xfrm>
          <a:solidFill>
            <a:schemeClr val="bg1"/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774897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1089126"/>
            <a:ext cx="5472113" cy="5102124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Enter your caption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EFF903-F1F3-440A-B12C-9FD51606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1DA825-2D46-421F-A8AE-C9349A9FD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277837" y="0"/>
            <a:ext cx="809943" cy="4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://en.wikipedia.org/wiki/File:Sqa_logo.png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11287923" cy="6727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54847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54847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8898965" y="6346108"/>
            <a:ext cx="2393697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ZA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SCOTTISH QUALIFICATIONS</a:t>
            </a:r>
            <a:r>
              <a:rPr lang="en-ZA" sz="1600" b="1" spc="-100" baseline="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endParaRPr lang="en-ZA" sz="1600" b="1" spc="-100" baseline="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en-ZA" sz="1600" b="1" spc="-100" baseline="0" dirty="0">
                <a:solidFill>
                  <a:schemeClr val="tx1"/>
                </a:solidFill>
                <a:latin typeface="Corbel" panose="020B0503020204020204" pitchFamily="34" charset="0"/>
              </a:rPr>
              <a:t>AUTHORITY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401C43-939E-4809-848C-734C39BBCA4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837473B0-CC2E-450A-ABE3-18F120FF3D39}">
                <a1611:picAttrSrcUrl xmlns:a1611="http://schemas.microsoft.com/office/drawing/2016/11/main" xmlns="" r:id="rId24"/>
              </a:ext>
            </a:extLst>
          </a:blip>
          <a:stretch>
            <a:fillRect/>
          </a:stretch>
        </p:blipFill>
        <p:spPr>
          <a:xfrm>
            <a:off x="11277837" y="0"/>
            <a:ext cx="809943" cy="4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6" r:id="rId10"/>
    <p:sldLayoutId id="2147483657" r:id="rId11"/>
    <p:sldLayoutId id="214748365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5" r:id="rId20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AAD6A-8E8E-4556-921A-7EA5E1F378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</a:t>
            </a:fld>
            <a:endParaRPr lang="en-ZA" dirty="0"/>
          </a:p>
        </p:txBody>
      </p:sp>
      <p:pic>
        <p:nvPicPr>
          <p:cNvPr id="6" name="Picture 5" descr="A picture containing lit, night, black, guitar&#10;&#10;Description automatically generated">
            <a:extLst>
              <a:ext uri="{FF2B5EF4-FFF2-40B4-BE49-F238E27FC236}">
                <a16:creationId xmlns:a16="http://schemas.microsoft.com/office/drawing/2014/main" id="{8C263A83-191D-4AFB-82C7-D491C925D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2176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HNC/D Data science scoping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616766"/>
            <a:ext cx="9548476" cy="3650974"/>
          </a:xfrm>
        </p:spPr>
        <p:txBody>
          <a:bodyPr/>
          <a:lstStyle/>
          <a:p>
            <a:r>
              <a:rPr lang="en-GB" dirty="0"/>
              <a:t>Carried out in </a:t>
            </a:r>
            <a:r>
              <a:rPr lang="en-GB" b="1" dirty="0"/>
              <a:t>2019</a:t>
            </a:r>
          </a:p>
          <a:p>
            <a:r>
              <a:rPr lang="en-GB" dirty="0"/>
              <a:t>Recommendations</a:t>
            </a:r>
          </a:p>
          <a:p>
            <a:pPr lvl="1"/>
            <a:r>
              <a:rPr lang="en-GB" dirty="0"/>
              <a:t>Demand for new award</a:t>
            </a:r>
          </a:p>
          <a:p>
            <a:pPr lvl="1"/>
            <a:r>
              <a:rPr lang="en-GB" dirty="0"/>
              <a:t>No need for HNC</a:t>
            </a:r>
          </a:p>
          <a:p>
            <a:pPr lvl="2"/>
            <a:r>
              <a:rPr lang="en-GB" dirty="0"/>
              <a:t>Update HNC Computing to include data science</a:t>
            </a:r>
          </a:p>
          <a:p>
            <a:pPr lvl="2"/>
            <a:r>
              <a:rPr lang="en-GB" dirty="0"/>
              <a:t>HNC Data Analytics should be replaced</a:t>
            </a:r>
          </a:p>
          <a:p>
            <a:pPr lvl="1"/>
            <a:r>
              <a:rPr lang="en-GB" dirty="0"/>
              <a:t>HND Data Science should be developed</a:t>
            </a:r>
          </a:p>
          <a:p>
            <a:pPr lvl="2"/>
            <a:r>
              <a:rPr lang="en-GB" dirty="0"/>
              <a:t>Added as new option alongside existing HNDs</a:t>
            </a:r>
          </a:p>
          <a:p>
            <a:r>
              <a:rPr lang="en-GB" dirty="0"/>
              <a:t>Recommendations accepted</a:t>
            </a:r>
          </a:p>
          <a:p>
            <a:r>
              <a:rPr lang="en-GB" dirty="0"/>
              <a:t>Development will be part of HN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16489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changes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616443"/>
              </p:ext>
            </p:extLst>
          </p:nvPr>
        </p:nvGraphicFramePr>
        <p:xfrm>
          <a:off x="431800" y="1219200"/>
          <a:ext cx="9548813" cy="49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6209933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HN next generation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146313"/>
            <a:ext cx="9548476" cy="5044937"/>
          </a:xfrm>
        </p:spPr>
        <p:txBody>
          <a:bodyPr/>
          <a:lstStyle/>
          <a:p>
            <a:r>
              <a:rPr lang="en-GB" dirty="0"/>
              <a:t>Last major review of Higher National Qualifications was 2003</a:t>
            </a:r>
          </a:p>
          <a:p>
            <a:r>
              <a:rPr lang="en-GB" dirty="0"/>
              <a:t>Current design rules</a:t>
            </a:r>
          </a:p>
          <a:p>
            <a:pPr lvl="1"/>
            <a:r>
              <a:rPr lang="en-GB" dirty="0"/>
              <a:t>HNC: 12 credits</a:t>
            </a:r>
          </a:p>
          <a:p>
            <a:pPr lvl="1"/>
            <a:r>
              <a:rPr lang="en-GB" dirty="0"/>
              <a:t>HND: 30 credits</a:t>
            </a:r>
          </a:p>
          <a:p>
            <a:pPr lvl="1"/>
            <a:r>
              <a:rPr lang="en-GB" dirty="0"/>
              <a:t>Mostly single credit units</a:t>
            </a:r>
          </a:p>
          <a:p>
            <a:pPr lvl="1"/>
            <a:r>
              <a:rPr lang="en-GB" dirty="0"/>
              <a:t>Unit assessment</a:t>
            </a:r>
          </a:p>
          <a:p>
            <a:pPr lvl="1"/>
            <a:r>
              <a:rPr lang="en-GB" dirty="0"/>
              <a:t>Ungraded units (pass/fail)</a:t>
            </a:r>
          </a:p>
          <a:p>
            <a:pPr lvl="1"/>
            <a:r>
              <a:rPr lang="en-GB" dirty="0"/>
              <a:t>Graded Units</a:t>
            </a:r>
          </a:p>
          <a:p>
            <a:r>
              <a:rPr lang="en-GB" dirty="0"/>
              <a:t>Possible changes</a:t>
            </a:r>
          </a:p>
          <a:p>
            <a:pPr lvl="1"/>
            <a:r>
              <a:rPr lang="en-GB" dirty="0"/>
              <a:t>HNC: 15 credits?</a:t>
            </a:r>
          </a:p>
          <a:p>
            <a:pPr lvl="1"/>
            <a:r>
              <a:rPr lang="en-GB" dirty="0"/>
              <a:t>Larger units?</a:t>
            </a:r>
          </a:p>
          <a:p>
            <a:pPr lvl="1"/>
            <a:r>
              <a:rPr lang="en-GB" dirty="0"/>
              <a:t>Less assessment?</a:t>
            </a:r>
          </a:p>
          <a:p>
            <a:pPr lvl="2"/>
            <a:r>
              <a:rPr lang="en-GB" dirty="0"/>
              <a:t>Combined/integrated</a:t>
            </a:r>
          </a:p>
          <a:p>
            <a:pPr lvl="1"/>
            <a:r>
              <a:rPr lang="en-GB" dirty="0"/>
              <a:t>Grading?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127807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113183"/>
            <a:ext cx="9548476" cy="5562891"/>
          </a:xfrm>
        </p:spPr>
        <p:txBody>
          <a:bodyPr/>
          <a:lstStyle/>
          <a:p>
            <a:r>
              <a:rPr lang="en-GB" sz="1800" b="1" dirty="0"/>
              <a:t>2020 Q1</a:t>
            </a:r>
          </a:p>
          <a:p>
            <a:pPr lvl="1"/>
            <a:r>
              <a:rPr lang="en-GB" sz="1800" dirty="0"/>
              <a:t>Create Qualification Development Team (QDT)</a:t>
            </a:r>
          </a:p>
          <a:p>
            <a:pPr lvl="1"/>
            <a:r>
              <a:rPr lang="en-GB" sz="1800" dirty="0"/>
              <a:t>Consult on design rules</a:t>
            </a:r>
          </a:p>
          <a:p>
            <a:r>
              <a:rPr lang="en-GB" sz="1800" b="1" dirty="0"/>
              <a:t>2020 Q2</a:t>
            </a:r>
          </a:p>
          <a:p>
            <a:pPr lvl="1"/>
            <a:r>
              <a:rPr lang="en-GB" sz="1800" dirty="0"/>
              <a:t>Finalise design rules</a:t>
            </a:r>
          </a:p>
          <a:p>
            <a:r>
              <a:rPr lang="en-GB" sz="1800" b="1" dirty="0"/>
              <a:t>2020 Q3/Q4</a:t>
            </a:r>
          </a:p>
          <a:p>
            <a:pPr lvl="1"/>
            <a:r>
              <a:rPr lang="en-GB" sz="1800" dirty="0"/>
              <a:t>Develop HNC Computing</a:t>
            </a:r>
          </a:p>
          <a:p>
            <a:r>
              <a:rPr lang="en-GB" sz="1800" b="1" dirty="0"/>
              <a:t>2021 Q1/Q2</a:t>
            </a:r>
          </a:p>
          <a:p>
            <a:pPr lvl="1"/>
            <a:r>
              <a:rPr lang="en-GB" sz="1800" dirty="0"/>
              <a:t>Produce support materials for HNC</a:t>
            </a:r>
          </a:p>
          <a:p>
            <a:pPr lvl="1"/>
            <a:r>
              <a:rPr lang="en-GB" sz="1800" dirty="0"/>
              <a:t>Commence development of HNDs</a:t>
            </a:r>
          </a:p>
          <a:p>
            <a:r>
              <a:rPr lang="en-GB" sz="1800" b="1" dirty="0"/>
              <a:t>2021 Q3/Q4</a:t>
            </a:r>
          </a:p>
          <a:p>
            <a:pPr lvl="1"/>
            <a:r>
              <a:rPr lang="en-GB" sz="1800" dirty="0"/>
              <a:t>HNC available to centres</a:t>
            </a:r>
          </a:p>
          <a:p>
            <a:pPr lvl="1"/>
            <a:r>
              <a:rPr lang="en-GB" sz="1800" dirty="0"/>
              <a:t>Finalise HNDs</a:t>
            </a:r>
          </a:p>
          <a:p>
            <a:r>
              <a:rPr lang="en-GB" sz="1800" b="1" dirty="0"/>
              <a:t>2022 Q1/Q2</a:t>
            </a:r>
          </a:p>
          <a:p>
            <a:pPr lvl="1"/>
            <a:r>
              <a:rPr lang="en-GB" sz="1800" dirty="0"/>
              <a:t>Produce HND support materials</a:t>
            </a:r>
          </a:p>
          <a:p>
            <a:pPr lvl="1"/>
            <a:r>
              <a:rPr lang="en-GB" sz="1800" dirty="0"/>
              <a:t>Launch new awards</a:t>
            </a:r>
          </a:p>
          <a:p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2447972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1391" y="1643270"/>
            <a:ext cx="9548476" cy="363109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800" dirty="0"/>
              <a:t>Do you agree with the proposed changes?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What do you </a:t>
            </a:r>
            <a:r>
              <a:rPr lang="en-GB" sz="2800" b="1" dirty="0"/>
              <a:t>like</a:t>
            </a:r>
            <a:r>
              <a:rPr lang="en-GB" sz="2800" dirty="0"/>
              <a:t> about the current awards?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What do you </a:t>
            </a:r>
            <a:r>
              <a:rPr lang="en-GB" sz="2800" b="1" dirty="0"/>
              <a:t>dislike</a:t>
            </a:r>
            <a:r>
              <a:rPr lang="en-GB" sz="2800" dirty="0"/>
              <a:t> about the current awards?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What changes to the design rules would you like?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How should we deal with grading?</a:t>
            </a:r>
          </a:p>
          <a:p>
            <a:pPr marL="808038" lvl="1" indent="-342900"/>
            <a:r>
              <a:rPr lang="en-GB" sz="2800" dirty="0"/>
              <a:t>Grading units?</a:t>
            </a:r>
          </a:p>
          <a:p>
            <a:pPr marL="808038" lvl="1" indent="-342900"/>
            <a:r>
              <a:rPr lang="en-GB" sz="2800" dirty="0"/>
              <a:t>Grading awards?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2128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9B791-B7F6-4046-AAD7-0F06A030B9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65EF2A-583E-440F-AB4F-758958E6827A}"/>
              </a:ext>
            </a:extLst>
          </p:cNvPr>
          <p:cNvSpPr/>
          <p:nvPr/>
        </p:nvSpPr>
        <p:spPr>
          <a:xfrm>
            <a:off x="3152187" y="3105834"/>
            <a:ext cx="5887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https://tinyurl.com/SQA2020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4754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F11A6B65-5A20-4F4D-ACBB-ED50132D45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ZA" sz="2800" dirty="0"/>
              <a:t>Bobby Elliott</a:t>
            </a: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55072" y="4024129"/>
            <a:ext cx="379211" cy="37921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4546" y="4108162"/>
            <a:ext cx="2910342" cy="238016"/>
          </a:xfrm>
        </p:spPr>
        <p:txBody>
          <a:bodyPr/>
          <a:lstStyle/>
          <a:p>
            <a:r>
              <a:rPr lang="en-ZA" sz="2000" dirty="0"/>
              <a:t>07825 926357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55072" y="4429947"/>
            <a:ext cx="379211" cy="37921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4546" y="4519712"/>
            <a:ext cx="2910342" cy="238016"/>
          </a:xfrm>
        </p:spPr>
        <p:txBody>
          <a:bodyPr/>
          <a:lstStyle/>
          <a:p>
            <a:r>
              <a:rPr lang="en-ZA" sz="2000" dirty="0"/>
              <a:t>bobby.Elliott@sqa.org.uk</a:t>
            </a: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638213" y="4778707"/>
            <a:ext cx="424055" cy="424055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382DE25-E72C-473B-AB0F-13DF377E6A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4546" y="4871726"/>
            <a:ext cx="2910342" cy="238016"/>
          </a:xfrm>
        </p:spPr>
        <p:txBody>
          <a:bodyPr/>
          <a:lstStyle/>
          <a:p>
            <a:r>
              <a:rPr lang="en-ZA" sz="2000" dirty="0"/>
              <a:t>www.sqa.org.uk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2F2BFDF-E9F2-4569-A9F2-E1FFCB7FB82D}"/>
              </a:ext>
            </a:extLst>
          </p:cNvPr>
          <p:cNvSpPr txBox="1"/>
          <p:nvPr/>
        </p:nvSpPr>
        <p:spPr>
          <a:xfrm>
            <a:off x="4366749" y="3941638"/>
            <a:ext cx="2699084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ZA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SCOTTISH QUALIFICATIONS</a:t>
            </a:r>
            <a:r>
              <a:rPr lang="en-ZA" sz="1600" b="1" spc="-100" dirty="0">
                <a:solidFill>
                  <a:schemeClr val="accent1"/>
                </a:solidFill>
                <a:latin typeface="Corbel" panose="020B0503020204020204" pitchFamily="34" charset="0"/>
              </a:rPr>
              <a:t/>
            </a:r>
            <a:br>
              <a:rPr lang="en-ZA" sz="1600" b="1" spc="-100" dirty="0">
                <a:solidFill>
                  <a:schemeClr val="accent1"/>
                </a:solidFill>
                <a:latin typeface="Corbel" panose="020B0503020204020204" pitchFamily="34" charset="0"/>
              </a:rPr>
            </a:br>
            <a:r>
              <a:rPr lang="en-ZA" sz="1600" b="1" spc="-100" dirty="0">
                <a:latin typeface="Corbel" panose="020B0503020204020204" pitchFamily="34" charset="0"/>
              </a:rPr>
              <a:t>AUTHORITY</a:t>
            </a:r>
            <a:endParaRPr lang="en-ZA" sz="1600" b="1" spc="-100" baseline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HN Review of computing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5833" y="4619481"/>
            <a:ext cx="2914643" cy="1192038"/>
          </a:xfrm>
        </p:spPr>
        <p:txBody>
          <a:bodyPr/>
          <a:lstStyle/>
          <a:p>
            <a:r>
              <a:rPr lang="en-ZA" dirty="0"/>
              <a:t>Proposed changes to</a:t>
            </a:r>
            <a:br>
              <a:rPr lang="en-ZA" dirty="0"/>
            </a:br>
            <a:r>
              <a:rPr lang="en-ZA" dirty="0"/>
              <a:t>Higher National Awards</a:t>
            </a:r>
            <a:br>
              <a:rPr lang="en-ZA" dirty="0"/>
            </a:br>
            <a:r>
              <a:rPr lang="en-ZA" dirty="0"/>
              <a:t>in Computing</a:t>
            </a: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2BA7A8-26B2-4436-A1D3-1BE4412FD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85" y="543620"/>
            <a:ext cx="9144000" cy="54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5242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464654"/>
            <a:ext cx="9548476" cy="432000"/>
          </a:xfrm>
        </p:spPr>
        <p:txBody>
          <a:bodyPr/>
          <a:lstStyle/>
          <a:p>
            <a:r>
              <a:rPr lang="en-GB" dirty="0"/>
              <a:t>SQA blog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GB" dirty="0"/>
              <a:t>http://blogs.sqa.org.uk/computing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894" y="1479346"/>
            <a:ext cx="5229183" cy="50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159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SQA on Twitter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GB" dirty="0"/>
              <a:t>https://twitter.com/SQAComputing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69" y="1598139"/>
            <a:ext cx="3919804" cy="482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462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5AFCF6-3E58-4CD1-B2B7-D3F31396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9"/>
            <a:ext cx="9198000" cy="561913"/>
          </a:xfrm>
        </p:spPr>
        <p:txBody>
          <a:bodyPr/>
          <a:lstStyle/>
          <a:p>
            <a:r>
              <a:rPr lang="en-GB" dirty="0"/>
              <a:t>Workshop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19141F-DAF5-44DA-AA1F-4E5BF38A1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Why is it being reviewed?</a:t>
            </a:r>
          </a:p>
          <a:p>
            <a:r>
              <a:rPr lang="en-GB" dirty="0"/>
              <a:t>Questions for me</a:t>
            </a:r>
          </a:p>
          <a:p>
            <a:r>
              <a:rPr lang="en-GB" dirty="0"/>
              <a:t>How will it be reviewed?</a:t>
            </a:r>
          </a:p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2000" y="2232395"/>
            <a:ext cx="4500000" cy="3436229"/>
          </a:xfrm>
        </p:spPr>
        <p:txBody>
          <a:bodyPr/>
          <a:lstStyle/>
          <a:p>
            <a:r>
              <a:rPr lang="en-GB" b="1" dirty="0"/>
              <a:t>Why</a:t>
            </a:r>
            <a:r>
              <a:rPr lang="en-GB" dirty="0"/>
              <a:t> is it being reviewed?</a:t>
            </a:r>
          </a:p>
          <a:p>
            <a:r>
              <a:rPr lang="en-GB" b="1" dirty="0"/>
              <a:t>What</a:t>
            </a:r>
            <a:r>
              <a:rPr lang="en-GB" dirty="0"/>
              <a:t> is being reviewed?</a:t>
            </a:r>
          </a:p>
          <a:p>
            <a:r>
              <a:rPr lang="en-GB" b="1" dirty="0"/>
              <a:t>When</a:t>
            </a:r>
            <a:r>
              <a:rPr lang="en-GB" dirty="0"/>
              <a:t> is it being reviewed?</a:t>
            </a:r>
          </a:p>
          <a:p>
            <a:r>
              <a:rPr lang="en-GB" b="1" dirty="0"/>
              <a:t>How</a:t>
            </a:r>
            <a:r>
              <a:rPr lang="en-GB" dirty="0"/>
              <a:t> is it being reviewed?</a:t>
            </a:r>
          </a:p>
          <a:p>
            <a:r>
              <a:rPr lang="en-GB" b="1" dirty="0"/>
              <a:t>What has been done </a:t>
            </a:r>
            <a:r>
              <a:rPr lang="en-GB" dirty="0"/>
              <a:t>so far?</a:t>
            </a:r>
          </a:p>
          <a:p>
            <a:r>
              <a:rPr lang="en-GB" dirty="0"/>
              <a:t>How will </a:t>
            </a:r>
            <a:r>
              <a:rPr lang="en-GB" b="1" dirty="0"/>
              <a:t>HN Next Gen </a:t>
            </a:r>
            <a:r>
              <a:rPr lang="en-GB" dirty="0"/>
              <a:t>affect it?</a:t>
            </a:r>
          </a:p>
          <a:p>
            <a:r>
              <a:rPr lang="en-GB" dirty="0"/>
              <a:t>How do I </a:t>
            </a:r>
            <a:r>
              <a:rPr lang="en-GB" b="1" dirty="0"/>
              <a:t>get involved</a:t>
            </a:r>
            <a:r>
              <a:rPr lang="en-GB" dirty="0"/>
              <a:t>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Questions for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29800" y="2232395"/>
            <a:ext cx="4928600" cy="3227502"/>
          </a:xfrm>
        </p:spPr>
        <p:txBody>
          <a:bodyPr/>
          <a:lstStyle/>
          <a:p>
            <a:r>
              <a:rPr lang="en-GB" dirty="0"/>
              <a:t>Is the </a:t>
            </a:r>
            <a:r>
              <a:rPr lang="en-GB" b="1" dirty="0"/>
              <a:t>current plan OK</a:t>
            </a:r>
            <a:r>
              <a:rPr lang="en-GB" dirty="0"/>
              <a:t>?</a:t>
            </a:r>
          </a:p>
          <a:p>
            <a:r>
              <a:rPr lang="en-GB" dirty="0"/>
              <a:t>Would you </a:t>
            </a:r>
            <a:r>
              <a:rPr lang="en-GB" b="1" dirty="0"/>
              <a:t>like to see </a:t>
            </a:r>
            <a:r>
              <a:rPr lang="en-GB" dirty="0"/>
              <a:t>any changes?</a:t>
            </a:r>
          </a:p>
          <a:p>
            <a:r>
              <a:rPr lang="en-GB" dirty="0"/>
              <a:t>What do you </a:t>
            </a:r>
            <a:r>
              <a:rPr lang="en-GB" b="1" dirty="0"/>
              <a:t>like</a:t>
            </a:r>
            <a:r>
              <a:rPr lang="en-GB" dirty="0"/>
              <a:t> about the current qualifications?</a:t>
            </a:r>
          </a:p>
          <a:p>
            <a:r>
              <a:rPr lang="en-GB" dirty="0"/>
              <a:t>What do you </a:t>
            </a:r>
            <a:r>
              <a:rPr lang="en-GB" b="1" dirty="0"/>
              <a:t>not like </a:t>
            </a:r>
            <a:r>
              <a:rPr lang="en-GB" dirty="0"/>
              <a:t>about them?</a:t>
            </a:r>
          </a:p>
          <a:p>
            <a:r>
              <a:rPr lang="en-GB" b="1" dirty="0"/>
              <a:t>What changes </a:t>
            </a:r>
            <a:r>
              <a:rPr lang="en-GB" dirty="0"/>
              <a:t>to the design rules would you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D0971-9C54-482C-B390-D3A8DFAFD3D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081680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8774" y="113653"/>
            <a:ext cx="9548476" cy="432000"/>
          </a:xfrm>
        </p:spPr>
        <p:txBody>
          <a:bodyPr/>
          <a:lstStyle/>
          <a:p>
            <a:r>
              <a:rPr lang="en-GB" dirty="0"/>
              <a:t>Short history of computing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8" y="609600"/>
            <a:ext cx="11629008" cy="56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4897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Trends in computing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895987"/>
              </p:ext>
            </p:extLst>
          </p:nvPr>
        </p:nvGraphicFramePr>
        <p:xfrm>
          <a:off x="431800" y="1086678"/>
          <a:ext cx="9548813" cy="510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877990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HN Computing scoping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345095"/>
            <a:ext cx="9548476" cy="4446105"/>
          </a:xfrm>
        </p:spPr>
        <p:txBody>
          <a:bodyPr/>
          <a:lstStyle/>
          <a:p>
            <a:r>
              <a:rPr lang="en-GB" dirty="0"/>
              <a:t>Carried out in </a:t>
            </a:r>
            <a:r>
              <a:rPr lang="en-GB" b="1" dirty="0"/>
              <a:t>2018</a:t>
            </a:r>
          </a:p>
          <a:p>
            <a:r>
              <a:rPr lang="en-GB" dirty="0"/>
              <a:t>Recommendations</a:t>
            </a:r>
          </a:p>
          <a:p>
            <a:pPr lvl="1"/>
            <a:r>
              <a:rPr lang="en-GB" dirty="0"/>
              <a:t>Maintain single HNC</a:t>
            </a:r>
          </a:p>
          <a:p>
            <a:pPr lvl="1"/>
            <a:r>
              <a:rPr lang="en-GB" dirty="0"/>
              <a:t>Maintain the following HNDs</a:t>
            </a:r>
          </a:p>
          <a:p>
            <a:pPr lvl="2"/>
            <a:r>
              <a:rPr lang="en-GB" dirty="0"/>
              <a:t>HND Computer Science</a:t>
            </a:r>
          </a:p>
          <a:p>
            <a:pPr lvl="2"/>
            <a:r>
              <a:rPr lang="en-GB" dirty="0"/>
              <a:t>HND Software Development</a:t>
            </a:r>
          </a:p>
          <a:p>
            <a:pPr lvl="1"/>
            <a:r>
              <a:rPr lang="en-GB" dirty="0"/>
              <a:t>Combine these HNDs</a:t>
            </a:r>
          </a:p>
          <a:p>
            <a:pPr lvl="2"/>
            <a:r>
              <a:rPr lang="en-GB" dirty="0"/>
              <a:t>HND Networking</a:t>
            </a:r>
          </a:p>
          <a:p>
            <a:pPr lvl="2"/>
            <a:r>
              <a:rPr lang="en-GB" dirty="0"/>
              <a:t>HND Technical Support</a:t>
            </a:r>
          </a:p>
          <a:p>
            <a:pPr lvl="1"/>
            <a:r>
              <a:rPr lang="en-GB" dirty="0"/>
              <a:t>New HND Computing: Networking &amp; Infrastructure</a:t>
            </a:r>
          </a:p>
          <a:p>
            <a:r>
              <a:rPr lang="en-GB" dirty="0"/>
              <a:t>Recommendations accepted</a:t>
            </a:r>
          </a:p>
          <a:p>
            <a:r>
              <a:rPr lang="en-GB" dirty="0"/>
              <a:t>Development will be part of HN Review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49489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ic Presentation Layout_SB - v6" id="{67056ED3-B4C9-43D6-B04E-246645D2F1A5}" vid="{EF913330-EBA1-4EBC-8C4F-D710DC878F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889D32F4EA64DBE11090910777AB4" ma:contentTypeVersion="12" ma:contentTypeDescription="Create a new document." ma:contentTypeScope="" ma:versionID="c4473a39d41997686d0f29e102e4510a">
  <xsd:schema xmlns:xsd="http://www.w3.org/2001/XMLSchema" xmlns:xs="http://www.w3.org/2001/XMLSchema" xmlns:p="http://schemas.microsoft.com/office/2006/metadata/properties" xmlns:ns3="b6b617b9-9ca4-4468-ace0-a97d5ac4c514" xmlns:ns4="39cf1884-e5ca-483b-bc7d-8dd3faa2e70f" targetNamespace="http://schemas.microsoft.com/office/2006/metadata/properties" ma:root="true" ma:fieldsID="0f8e88f287e9746530ba46fffb96a5ba" ns3:_="" ns4:_="">
    <xsd:import namespace="b6b617b9-9ca4-4468-ace0-a97d5ac4c514"/>
    <xsd:import namespace="39cf1884-e5ca-483b-bc7d-8dd3faa2e7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17b9-9ca4-4468-ace0-a97d5ac4c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f1884-e5ca-483b-bc7d-8dd3faa2e7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CB1848-D3E0-4F10-B640-720BE758B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934E25-8442-49E9-ABDF-3146C4145F3B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6b617b9-9ca4-4468-ace0-a97d5ac4c514"/>
    <ds:schemaRef ds:uri="http://schemas.openxmlformats.org/package/2006/metadata/core-properties"/>
    <ds:schemaRef ds:uri="39cf1884-e5ca-483b-bc7d-8dd3faa2e70f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5304703-DA3C-494A-A2E2-ECAB15AC1E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17b9-9ca4-4468-ace0-a97d5ac4c514"/>
    <ds:schemaRef ds:uri="39cf1884-e5ca-483b-bc7d-8dd3faa2e7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0</TotalTime>
  <Words>466</Words>
  <Application>Microsoft Office PowerPoint</Application>
  <PresentationFormat>Widescreen</PresentationFormat>
  <Paragraphs>129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Wingdings</vt:lpstr>
      <vt:lpstr>Office Theme</vt:lpstr>
      <vt:lpstr>PowerPoint Presentation</vt:lpstr>
      <vt:lpstr>HN Review of computing</vt:lpstr>
      <vt:lpstr>PowerPoint Presentation</vt:lpstr>
      <vt:lpstr>SQA blog</vt:lpstr>
      <vt:lpstr>SQA on Twitter</vt:lpstr>
      <vt:lpstr>Workshop objectives</vt:lpstr>
      <vt:lpstr>Short history of computing</vt:lpstr>
      <vt:lpstr>Trends in computing</vt:lpstr>
      <vt:lpstr>HN Computing scoping</vt:lpstr>
      <vt:lpstr>HNC/D Data science scoping</vt:lpstr>
      <vt:lpstr>Proposed changes</vt:lpstr>
      <vt:lpstr>HN next generation</vt:lpstr>
      <vt:lpstr>Development process</vt:lpstr>
      <vt:lpstr>questions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2019-03-10T00:26:08Z</dcterms:created>
  <dcterms:modified xsi:type="dcterms:W3CDTF">2020-02-06T14:02:53Z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0x010100BA6889D32F4EA64DBE11090910777AB4</vt:lpwstr>
  </property>
</Properties>
</file>