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6" r:id="rId5"/>
    <p:sldMasterId id="2147483780" r:id="rId6"/>
    <p:sldMasterId id="2147483804" r:id="rId7"/>
  </p:sldMasterIdLst>
  <p:notesMasterIdLst>
    <p:notesMasterId r:id="rId25"/>
  </p:notesMasterIdLst>
  <p:sldIdLst>
    <p:sldId id="256" r:id="rId8"/>
    <p:sldId id="329" r:id="rId9"/>
    <p:sldId id="336" r:id="rId10"/>
    <p:sldId id="335" r:id="rId11"/>
    <p:sldId id="330" r:id="rId12"/>
    <p:sldId id="331" r:id="rId13"/>
    <p:sldId id="332" r:id="rId14"/>
    <p:sldId id="333" r:id="rId15"/>
    <p:sldId id="337" r:id="rId16"/>
    <p:sldId id="338" r:id="rId17"/>
    <p:sldId id="339" r:id="rId18"/>
    <p:sldId id="327" r:id="rId19"/>
    <p:sldId id="305" r:id="rId20"/>
    <p:sldId id="328" r:id="rId21"/>
    <p:sldId id="306" r:id="rId22"/>
    <p:sldId id="307" r:id="rId23"/>
    <p:sldId id="34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45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864F8-E115-4854-AF37-F780B8CA411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E7955-0FE9-4189-B30A-D5084F08D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3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lots of options for delivering HNC/D 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E7955-0FE9-4189-B30A-D5084F08DC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6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7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08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1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0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2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55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46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41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28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79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90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62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6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61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71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3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6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45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13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79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90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62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60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61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7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39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6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45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13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B6AC6-A11B-144B-9DDF-8B5E64CE87E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23B8-F3CA-CB4A-896F-913D9CB6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0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B6AC6-A11B-144B-9DDF-8B5E64CE87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23B8-F3CA-CB4A-896F-913D9CB6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0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www.sqa.org.uk/sqa/files_ccc/GP8316.pdf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zn0jiwm0qd4uoix/AAAQ4KuSXHPvUZv0zxk1C4w3a?dl=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801" y="4058125"/>
            <a:ext cx="3604497" cy="972836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rgbClr val="000000"/>
                </a:solidFill>
              </a:rPr>
              <a:t>HND Cyber Security</a:t>
            </a:r>
            <a:r>
              <a:rPr lang="en-US" sz="3100" dirty="0">
                <a:solidFill>
                  <a:srgbClr val="000000"/>
                </a:solidFill>
              </a:rPr>
              <a:t/>
            </a:r>
            <a:br>
              <a:rPr lang="en-US" sz="3100" dirty="0">
                <a:solidFill>
                  <a:srgbClr val="000000"/>
                </a:solidFill>
              </a:rPr>
            </a:br>
            <a:r>
              <a:rPr lang="en-US" sz="3100" dirty="0">
                <a:solidFill>
                  <a:srgbClr val="000000"/>
                </a:solidFill>
              </a:rPr>
              <a:t>joe.harkins@wcs.ac.uk</a:t>
            </a:r>
            <a:br>
              <a:rPr lang="en-US" sz="3100" dirty="0">
                <a:solidFill>
                  <a:srgbClr val="000000"/>
                </a:solidFill>
              </a:rPr>
            </a:b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030" y="3429000"/>
            <a:ext cx="3604268" cy="629123"/>
          </a:xfrm>
        </p:spPr>
        <p:txBody>
          <a:bodyPr anchor="b">
            <a:normAutofit/>
          </a:bodyPr>
          <a:lstStyle/>
          <a:p>
            <a:pPr algn="l"/>
            <a:r>
              <a:rPr lang="en-US" sz="1350" dirty="0">
                <a:solidFill>
                  <a:srgbClr val="000000"/>
                </a:solidFill>
              </a:rPr>
              <a:t>		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Joe Harkins : Lead Developer</a:t>
            </a:r>
          </a:p>
        </p:txBody>
      </p:sp>
      <p:sp>
        <p:nvSpPr>
          <p:cNvPr id="1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Graphic 8" descr="Lock">
            <a:extLst>
              <a:ext uri="{FF2B5EF4-FFF2-40B4-BE49-F238E27FC236}">
                <a16:creationId xmlns:a16="http://schemas.microsoft.com/office/drawing/2014/main" id="{8182F9F5-1BC5-457D-921E-2664D123B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24681" y="2708150"/>
            <a:ext cx="3463967" cy="3463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734" y="6198445"/>
            <a:ext cx="37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February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6886"/>
            <a:ext cx="1420229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78" y="1192918"/>
            <a:ext cx="7554686" cy="566508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Digital Skills Partnership: Materials have been created for</a:t>
            </a:r>
          </a:p>
          <a:p>
            <a:pPr lvl="1"/>
            <a:r>
              <a:rPr lang="en-GB" dirty="0"/>
              <a:t>Digital Forensics </a:t>
            </a:r>
          </a:p>
          <a:p>
            <a:pPr marL="457200" lvl="1" indent="0">
              <a:buNone/>
            </a:pPr>
            <a:r>
              <a:rPr lang="en-GB" dirty="0"/>
              <a:t>Off the shelf resources from DSP</a:t>
            </a:r>
          </a:p>
          <a:p>
            <a:pPr marL="457200" lvl="1" indent="0">
              <a:buNone/>
            </a:pPr>
            <a:r>
              <a:rPr lang="en-GB" dirty="0"/>
              <a:t>Numerous real-life cases (following crown prosecution service and procurator fiscal)</a:t>
            </a:r>
          </a:p>
          <a:p>
            <a:pPr lvl="1">
              <a:buFontTx/>
              <a:buChar char="-"/>
            </a:pPr>
            <a:r>
              <a:rPr lang="en-GB" dirty="0"/>
              <a:t>FTK Imager to capture RAM and HDDs</a:t>
            </a:r>
          </a:p>
          <a:p>
            <a:pPr lvl="1">
              <a:buFontTx/>
              <a:buChar char="-"/>
            </a:pPr>
            <a:r>
              <a:rPr lang="en-GB" dirty="0"/>
              <a:t>Need admin rights</a:t>
            </a:r>
          </a:p>
          <a:p>
            <a:pPr>
              <a:buFontTx/>
              <a:buChar char="-"/>
            </a:pPr>
            <a:r>
              <a:rPr lang="en-GB" dirty="0"/>
              <a:t>Kali Linux and all its tools (run on virtualisation software) Oracle Virtual seems to work well. </a:t>
            </a:r>
          </a:p>
          <a:p>
            <a:pPr marL="457200" lvl="1" indent="0">
              <a:buNone/>
            </a:pPr>
            <a:r>
              <a:rPr lang="en-GB" dirty="0"/>
              <a:t>Autopsy</a:t>
            </a:r>
          </a:p>
          <a:p>
            <a:pPr marL="457200" lvl="1" indent="0">
              <a:buNone/>
            </a:pPr>
            <a:r>
              <a:rPr lang="en-GB" dirty="0" err="1"/>
              <a:t>Chromeensics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Guest Speakers</a:t>
            </a:r>
          </a:p>
          <a:p>
            <a:pPr lvl="1"/>
            <a:r>
              <a:rPr lang="en-GB" dirty="0"/>
              <a:t>and Data Security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3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78" y="1192918"/>
            <a:ext cx="7554686" cy="5665082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5C785-D0A6-4EBD-A417-BC524986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00" y="1447359"/>
            <a:ext cx="3943531" cy="43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6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- Cisco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Netacad.com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6809"/>
            <a:ext cx="9144000" cy="46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7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6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72" cy="6858000"/>
          </a:xfrm>
        </p:spPr>
      </p:pic>
    </p:spTree>
    <p:extLst>
      <p:ext uri="{BB962C8B-B14F-4D97-AF65-F5344CB8AC3E}">
        <p14:creationId xmlns:p14="http://schemas.microsoft.com/office/powerpoint/2010/main" val="55820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37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605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34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5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1768-869E-45BF-998F-D289CE00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B028-7F85-4B73-B7AC-F1BE16F0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Work in Progress</a:t>
            </a:r>
          </a:p>
          <a:p>
            <a:r>
              <a:rPr lang="en-GB" dirty="0"/>
              <a:t>Challenging</a:t>
            </a:r>
          </a:p>
          <a:p>
            <a:r>
              <a:rPr lang="en-GB" dirty="0"/>
              <a:t>Evolution not revolution</a:t>
            </a:r>
          </a:p>
          <a:p>
            <a:r>
              <a:rPr lang="en-GB"/>
              <a:t>PDA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Joint working/communication group?</a:t>
            </a:r>
          </a:p>
          <a:p>
            <a:endParaRPr lang="en-GB" dirty="0"/>
          </a:p>
          <a:p>
            <a:r>
              <a:rPr lang="en-GB" dirty="0"/>
              <a:t>Thank you for attending</a:t>
            </a:r>
          </a:p>
        </p:txBody>
      </p:sp>
    </p:spTree>
    <p:extLst>
      <p:ext uri="{BB962C8B-B14F-4D97-AF65-F5344CB8AC3E}">
        <p14:creationId xmlns:p14="http://schemas.microsoft.com/office/powerpoint/2010/main" val="160193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11" y="0"/>
            <a:ext cx="8952089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HND Cyber Security </a:t>
            </a:r>
            <a:r>
              <a:rPr lang="en-GB" sz="3100" dirty="0">
                <a:hlinkClick r:id="rId2"/>
              </a:rPr>
              <a:t>https://www.sqa.org.uk/sqa/files_ccc/GP8316.pdf</a:t>
            </a:r>
            <a:endParaRPr lang="en-GB" sz="3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76B435-41CE-4589-B156-0A755C06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460" y="1417638"/>
            <a:ext cx="7594451" cy="5440362"/>
          </a:xfrm>
        </p:spPr>
      </p:pic>
    </p:spTree>
    <p:extLst>
      <p:ext uri="{BB962C8B-B14F-4D97-AF65-F5344CB8AC3E}">
        <p14:creationId xmlns:p14="http://schemas.microsoft.com/office/powerpoint/2010/main" val="26390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578" y="802955"/>
            <a:ext cx="3733482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HNC/D Cyber at West College Scotland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1" y="2972216"/>
            <a:ext cx="2746374" cy="93376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50328" y="1842868"/>
            <a:ext cx="4929438" cy="4881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</a:rPr>
              <a:t>Greenock Campus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</a:rPr>
              <a:t>Introduced HNC August 2018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Background: HNC Computing was failing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Recruitment: 40 students enrolled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Advertising: limited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Feedback: Good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Staffing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3183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386" y="75929"/>
            <a:ext cx="607561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HNC/D Cyber at West College Scotland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1" y="2972216"/>
            <a:ext cx="2746374" cy="93376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50328" y="1365956"/>
            <a:ext cx="5314649" cy="549577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00"/>
                </a:solidFill>
              </a:rPr>
              <a:t>Clydebank Campus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Introduced NPA Cyber Security: Schools, NQs.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Introduced current Cyber Units to HNCs HNDs over last 3 years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Advertised “With Cyber Security”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Recruitment for HNC Cyber Security August 19 Start: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40 Unconditional Offers from almost 100 applications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Marketing: SQA Video Launch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Guest Lectures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00"/>
              </a:solidFill>
            </a:endParaRP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3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 the HNC there were suggested ‘streams’ or ‘themes’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417638"/>
            <a:ext cx="8926285" cy="5040229"/>
          </a:xfrm>
        </p:spPr>
      </p:pic>
    </p:spTree>
    <p:extLst>
      <p:ext uri="{BB962C8B-B14F-4D97-AF65-F5344CB8AC3E}">
        <p14:creationId xmlns:p14="http://schemas.microsoft.com/office/powerpoint/2010/main" val="375209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386292"/>
            <a:ext cx="8948056" cy="4925935"/>
          </a:xfrm>
        </p:spPr>
      </p:pic>
    </p:spTree>
    <p:extLst>
      <p:ext uri="{BB962C8B-B14F-4D97-AF65-F5344CB8AC3E}">
        <p14:creationId xmlns:p14="http://schemas.microsoft.com/office/powerpoint/2010/main" val="289071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6" y="0"/>
            <a:ext cx="8154539" cy="359228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6" y="3374570"/>
            <a:ext cx="7992591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2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61539"/>
            <a:ext cx="7260772" cy="6789383"/>
          </a:xfrm>
        </p:spPr>
      </p:pic>
    </p:spTree>
    <p:extLst>
      <p:ext uri="{BB962C8B-B14F-4D97-AF65-F5344CB8AC3E}">
        <p14:creationId xmlns:p14="http://schemas.microsoft.com/office/powerpoint/2010/main" val="261707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989" y="801866"/>
            <a:ext cx="5206927" cy="52306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Digital Skills Partnership: Materials have been created for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Digital Forensics and Data Security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Data Security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hlinkClick r:id="rId3"/>
              </a:rPr>
              <a:t>https://www.dropbox.com/sh/zn0jiwm0qd4uoix/AAAQ4KuSXHPvUZv0zxk1C4w3a?dl=0</a:t>
            </a:r>
            <a:endParaRPr lang="en-US" sz="280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Cisco </a:t>
            </a:r>
            <a:r>
              <a:rPr lang="en-US" dirty="0" err="1">
                <a:solidFill>
                  <a:srgbClr val="000000"/>
                </a:solidFill>
              </a:rPr>
              <a:t>Netacad</a:t>
            </a:r>
            <a:endParaRPr lang="en-US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Fortinet  Academy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Palo Alto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Cloud computing: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portal.azure.com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AWS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Oracle </a:t>
            </a:r>
          </a:p>
        </p:txBody>
      </p:sp>
    </p:spTree>
    <p:extLst>
      <p:ext uri="{BB962C8B-B14F-4D97-AF65-F5344CB8AC3E}">
        <p14:creationId xmlns:p14="http://schemas.microsoft.com/office/powerpoint/2010/main" val="17912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889D32F4EA64DBE11090910777AB4" ma:contentTypeVersion="12" ma:contentTypeDescription="Create a new document." ma:contentTypeScope="" ma:versionID="c4473a39d41997686d0f29e102e4510a">
  <xsd:schema xmlns:xsd="http://www.w3.org/2001/XMLSchema" xmlns:xs="http://www.w3.org/2001/XMLSchema" xmlns:p="http://schemas.microsoft.com/office/2006/metadata/properties" xmlns:ns3="b6b617b9-9ca4-4468-ace0-a97d5ac4c514" xmlns:ns4="39cf1884-e5ca-483b-bc7d-8dd3faa2e70f" targetNamespace="http://schemas.microsoft.com/office/2006/metadata/properties" ma:root="true" ma:fieldsID="0f8e88f287e9746530ba46fffb96a5ba" ns3:_="" ns4:_="">
    <xsd:import namespace="b6b617b9-9ca4-4468-ace0-a97d5ac4c514"/>
    <xsd:import namespace="39cf1884-e5ca-483b-bc7d-8dd3faa2e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17b9-9ca4-4468-ace0-a97d5ac4c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f1884-e5ca-483b-bc7d-8dd3faa2e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0D6258-7CC0-4885-AE54-6B12AA90C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17b9-9ca4-4468-ace0-a97d5ac4c514"/>
    <ds:schemaRef ds:uri="39cf1884-e5ca-483b-bc7d-8dd3faa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BF6E5B-1D0E-4751-9FA2-54F11AFB84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57A4FB-58F9-420A-9403-6C8D38112878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39cf1884-e5ca-483b-bc7d-8dd3faa2e70f"/>
    <ds:schemaRef ds:uri="b6b617b9-9ca4-4468-ace0-a97d5ac4c5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252</Words>
  <Application>Microsoft Office PowerPoint</Application>
  <PresentationFormat>On-screen Show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Office Theme</vt:lpstr>
      <vt:lpstr>3_Office Theme</vt:lpstr>
      <vt:lpstr>2_Office Theme</vt:lpstr>
      <vt:lpstr>5_Office Theme</vt:lpstr>
      <vt:lpstr>HND Cyber Security joe.harkins@wcs.ac.uk </vt:lpstr>
      <vt:lpstr>HND Cyber Security https://www.sqa.org.uk/sqa/files_ccc/GP8316.pdf</vt:lpstr>
      <vt:lpstr>HNC/D Cyber at West College Scotland</vt:lpstr>
      <vt:lpstr>HNC/D Cyber at West College Scotland</vt:lpstr>
      <vt:lpstr>For the HNC there were suggested ‘streams’ or ‘themes’</vt:lpstr>
      <vt:lpstr>PowerPoint Presentation</vt:lpstr>
      <vt:lpstr>PowerPoint Presentation</vt:lpstr>
      <vt:lpstr>PowerPoint Presentation</vt:lpstr>
      <vt:lpstr>Resources</vt:lpstr>
      <vt:lpstr>Resources</vt:lpstr>
      <vt:lpstr>Resources</vt:lpstr>
      <vt:lpstr>Resources - Cisco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HND Cyber Security</dc:title>
  <dc:creator>Joe Harkins</dc:creator>
  <cp:lastModifiedBy>Rowan Thomson</cp:lastModifiedBy>
  <cp:revision>5</cp:revision>
  <dcterms:created xsi:type="dcterms:W3CDTF">2020-02-03T15:54:09Z</dcterms:created>
  <dcterms:modified xsi:type="dcterms:W3CDTF">2020-02-04T11:56:02Z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0x010100BA6889D32F4EA64DBE11090910777AB4</vt:lpwstr>
  </property>
</Properties>
</file>