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60" r:id="rId7"/>
    <p:sldId id="258" r:id="rId8"/>
    <p:sldId id="278" r:id="rId9"/>
    <p:sldId id="259" r:id="rId10"/>
    <p:sldId id="261" r:id="rId11"/>
    <p:sldId id="263" r:id="rId12"/>
    <p:sldId id="264" r:id="rId13"/>
    <p:sldId id="265" r:id="rId14"/>
    <p:sldId id="266" r:id="rId15"/>
    <p:sldId id="269" r:id="rId16"/>
    <p:sldId id="270" r:id="rId17"/>
    <p:sldId id="267" r:id="rId18"/>
    <p:sldId id="271" r:id="rId19"/>
    <p:sldId id="272" r:id="rId20"/>
    <p:sldId id="273" r:id="rId21"/>
    <p:sldId id="274" r:id="rId22"/>
    <p:sldId id="275" r:id="rId23"/>
    <p:sldId id="276" r:id="rId24"/>
    <p:sldId id="286" r:id="rId25"/>
    <p:sldId id="287" r:id="rId26"/>
    <p:sldId id="284" r:id="rId27"/>
    <p:sldId id="279" r:id="rId28"/>
    <p:sldId id="281" r:id="rId29"/>
    <p:sldId id="288" r:id="rId30"/>
    <p:sldId id="282" r:id="rId31"/>
    <p:sldId id="283" r:id="rId32"/>
    <p:sldId id="285" r:id="rId33"/>
    <p:sldId id="290" r:id="rId34"/>
    <p:sldId id="289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BA6A30-1AE2-49E9-9B22-E339A20797DA}" v="172" dt="2020-02-01T15:22:45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2941" autoAdjust="0"/>
  </p:normalViewPr>
  <p:slideViewPr>
    <p:cSldViewPr snapToGrid="0">
      <p:cViewPr varScale="1">
        <p:scale>
          <a:sx n="75" d="100"/>
          <a:sy n="75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er Patterson" userId="e470179da92c10b6" providerId="LiveId" clId="{CABA6A30-1AE2-49E9-9B22-E339A20797DA}"/>
    <pc:docChg chg="undo custSel addSld delSld modSld sldOrd">
      <pc:chgData name="Walter Patterson" userId="e470179da92c10b6" providerId="LiveId" clId="{CABA6A30-1AE2-49E9-9B22-E339A20797DA}" dt="2020-02-01T15:26:26.772" v="3433" actId="113"/>
      <pc:docMkLst>
        <pc:docMk/>
      </pc:docMkLst>
      <pc:sldChg chg="modSp">
        <pc:chgData name="Walter Patterson" userId="e470179da92c10b6" providerId="LiveId" clId="{CABA6A30-1AE2-49E9-9B22-E339A20797DA}" dt="2020-02-01T10:09:35.038" v="1713" actId="20577"/>
        <pc:sldMkLst>
          <pc:docMk/>
          <pc:sldMk cId="1887808543" sldId="256"/>
        </pc:sldMkLst>
        <pc:spChg chg="mod">
          <ac:chgData name="Walter Patterson" userId="e470179da92c10b6" providerId="LiveId" clId="{CABA6A30-1AE2-49E9-9B22-E339A20797DA}" dt="2020-02-01T10:09:35.038" v="1713" actId="20577"/>
          <ac:spMkLst>
            <pc:docMk/>
            <pc:sldMk cId="1887808543" sldId="256"/>
            <ac:spMk id="2" creationId="{E027F6F1-6133-4C77-A0EA-CD0614CB4E41}"/>
          </ac:spMkLst>
        </pc:spChg>
      </pc:sldChg>
      <pc:sldChg chg="modSp">
        <pc:chgData name="Walter Patterson" userId="e470179da92c10b6" providerId="LiveId" clId="{CABA6A30-1AE2-49E9-9B22-E339A20797DA}" dt="2020-01-31T10:58:55.330" v="69" actId="404"/>
        <pc:sldMkLst>
          <pc:docMk/>
          <pc:sldMk cId="3352031307" sldId="257"/>
        </pc:sldMkLst>
        <pc:spChg chg="mod">
          <ac:chgData name="Walter Patterson" userId="e470179da92c10b6" providerId="LiveId" clId="{CABA6A30-1AE2-49E9-9B22-E339A20797DA}" dt="2020-01-31T10:58:55.330" v="69" actId="404"/>
          <ac:spMkLst>
            <pc:docMk/>
            <pc:sldMk cId="3352031307" sldId="257"/>
            <ac:spMk id="2" creationId="{D6AB2BE8-5699-42AB-AAF6-08098A340CF9}"/>
          </ac:spMkLst>
        </pc:spChg>
      </pc:sldChg>
      <pc:sldChg chg="modSp">
        <pc:chgData name="Walter Patterson" userId="e470179da92c10b6" providerId="LiveId" clId="{CABA6A30-1AE2-49E9-9B22-E339A20797DA}" dt="2020-01-31T10:58:33.961" v="65" actId="207"/>
        <pc:sldMkLst>
          <pc:docMk/>
          <pc:sldMk cId="2265174328" sldId="258"/>
        </pc:sldMkLst>
        <pc:spChg chg="mod">
          <ac:chgData name="Walter Patterson" userId="e470179da92c10b6" providerId="LiveId" clId="{CABA6A30-1AE2-49E9-9B22-E339A20797DA}" dt="2020-01-31T10:58:33.961" v="65" actId="207"/>
          <ac:spMkLst>
            <pc:docMk/>
            <pc:sldMk cId="2265174328" sldId="258"/>
            <ac:spMk id="2" creationId="{D6AB2BE8-5699-42AB-AAF6-08098A340CF9}"/>
          </ac:spMkLst>
        </pc:spChg>
      </pc:sldChg>
      <pc:sldChg chg="modSp">
        <pc:chgData name="Walter Patterson" userId="e470179da92c10b6" providerId="LiveId" clId="{CABA6A30-1AE2-49E9-9B22-E339A20797DA}" dt="2020-01-31T10:58:14.424" v="59" actId="207"/>
        <pc:sldMkLst>
          <pc:docMk/>
          <pc:sldMk cId="1171835929" sldId="259"/>
        </pc:sldMkLst>
        <pc:spChg chg="mod">
          <ac:chgData name="Walter Patterson" userId="e470179da92c10b6" providerId="LiveId" clId="{CABA6A30-1AE2-49E9-9B22-E339A20797DA}" dt="2020-01-31T10:58:14.424" v="59" actId="207"/>
          <ac:spMkLst>
            <pc:docMk/>
            <pc:sldMk cId="1171835929" sldId="259"/>
            <ac:spMk id="2" creationId="{D6AB2BE8-5699-42AB-AAF6-08098A340CF9}"/>
          </ac:spMkLst>
        </pc:spChg>
      </pc:sldChg>
      <pc:sldChg chg="modSp">
        <pc:chgData name="Walter Patterson" userId="e470179da92c10b6" providerId="LiveId" clId="{CABA6A30-1AE2-49E9-9B22-E339A20797DA}" dt="2020-01-31T10:58:43.447" v="67" actId="207"/>
        <pc:sldMkLst>
          <pc:docMk/>
          <pc:sldMk cId="2771239052" sldId="260"/>
        </pc:sldMkLst>
        <pc:spChg chg="mod">
          <ac:chgData name="Walter Patterson" userId="e470179da92c10b6" providerId="LiveId" clId="{CABA6A30-1AE2-49E9-9B22-E339A20797DA}" dt="2020-01-31T10:58:43.447" v="67" actId="207"/>
          <ac:spMkLst>
            <pc:docMk/>
            <pc:sldMk cId="2771239052" sldId="260"/>
            <ac:spMk id="2" creationId="{D6AB2BE8-5699-42AB-AAF6-08098A340CF9}"/>
          </ac:spMkLst>
        </pc:spChg>
      </pc:sldChg>
      <pc:sldChg chg="modSp">
        <pc:chgData name="Walter Patterson" userId="e470179da92c10b6" providerId="LiveId" clId="{CABA6A30-1AE2-49E9-9B22-E339A20797DA}" dt="2020-01-31T10:58:04.439" v="57" actId="404"/>
        <pc:sldMkLst>
          <pc:docMk/>
          <pc:sldMk cId="3715813871" sldId="261"/>
        </pc:sldMkLst>
        <pc:spChg chg="mod">
          <ac:chgData name="Walter Patterson" userId="e470179da92c10b6" providerId="LiveId" clId="{CABA6A30-1AE2-49E9-9B22-E339A20797DA}" dt="2020-01-31T10:58:04.439" v="57" actId="404"/>
          <ac:spMkLst>
            <pc:docMk/>
            <pc:sldMk cId="3715813871" sldId="261"/>
            <ac:spMk id="2" creationId="{D6AB2BE8-5699-42AB-AAF6-08098A340CF9}"/>
          </ac:spMkLst>
        </pc:spChg>
      </pc:sldChg>
      <pc:sldChg chg="modSp">
        <pc:chgData name="Walter Patterson" userId="e470179da92c10b6" providerId="LiveId" clId="{CABA6A30-1AE2-49E9-9B22-E339A20797DA}" dt="2020-02-01T10:13:37.838" v="1728" actId="29295"/>
        <pc:sldMkLst>
          <pc:docMk/>
          <pc:sldMk cId="214641883" sldId="263"/>
        </pc:sldMkLst>
        <pc:spChg chg="mod">
          <ac:chgData name="Walter Patterson" userId="e470179da92c10b6" providerId="LiveId" clId="{CABA6A30-1AE2-49E9-9B22-E339A20797DA}" dt="2020-01-31T10:57:52.749" v="55" actId="207"/>
          <ac:spMkLst>
            <pc:docMk/>
            <pc:sldMk cId="214641883" sldId="263"/>
            <ac:spMk id="2" creationId="{D6AB2BE8-5699-42AB-AAF6-08098A340CF9}"/>
          </ac:spMkLst>
        </pc:spChg>
        <pc:picChg chg="mod">
          <ac:chgData name="Walter Patterson" userId="e470179da92c10b6" providerId="LiveId" clId="{CABA6A30-1AE2-49E9-9B22-E339A20797DA}" dt="2020-02-01T10:13:37.838" v="1728" actId="29295"/>
          <ac:picMkLst>
            <pc:docMk/>
            <pc:sldMk cId="214641883" sldId="263"/>
            <ac:picMk id="4" creationId="{56CCB607-2D25-443F-B578-FC53C5097562}"/>
          </ac:picMkLst>
        </pc:picChg>
      </pc:sldChg>
      <pc:sldChg chg="modSp">
        <pc:chgData name="Walter Patterson" userId="e470179da92c10b6" providerId="LiveId" clId="{CABA6A30-1AE2-49E9-9B22-E339A20797DA}" dt="2020-01-31T10:57:44.768" v="54" actId="207"/>
        <pc:sldMkLst>
          <pc:docMk/>
          <pc:sldMk cId="308025210" sldId="264"/>
        </pc:sldMkLst>
        <pc:spChg chg="mod">
          <ac:chgData name="Walter Patterson" userId="e470179da92c10b6" providerId="LiveId" clId="{CABA6A30-1AE2-49E9-9B22-E339A20797DA}" dt="2020-01-31T10:57:44.768" v="54" actId="207"/>
          <ac:spMkLst>
            <pc:docMk/>
            <pc:sldMk cId="308025210" sldId="264"/>
            <ac:spMk id="2" creationId="{D6AB2BE8-5699-42AB-AAF6-08098A340CF9}"/>
          </ac:spMkLst>
        </pc:spChg>
      </pc:sldChg>
      <pc:sldChg chg="modSp">
        <pc:chgData name="Walter Patterson" userId="e470179da92c10b6" providerId="LiveId" clId="{CABA6A30-1AE2-49E9-9B22-E339A20797DA}" dt="2020-01-31T10:57:34.517" v="53" actId="207"/>
        <pc:sldMkLst>
          <pc:docMk/>
          <pc:sldMk cId="2313058778" sldId="265"/>
        </pc:sldMkLst>
        <pc:spChg chg="mod">
          <ac:chgData name="Walter Patterson" userId="e470179da92c10b6" providerId="LiveId" clId="{CABA6A30-1AE2-49E9-9B22-E339A20797DA}" dt="2020-01-31T10:57:34.517" v="53" actId="207"/>
          <ac:spMkLst>
            <pc:docMk/>
            <pc:sldMk cId="2313058778" sldId="265"/>
            <ac:spMk id="2" creationId="{D6AB2BE8-5699-42AB-AAF6-08098A340CF9}"/>
          </ac:spMkLst>
        </pc:spChg>
      </pc:sldChg>
      <pc:sldChg chg="modSp">
        <pc:chgData name="Walter Patterson" userId="e470179da92c10b6" providerId="LiveId" clId="{CABA6A30-1AE2-49E9-9B22-E339A20797DA}" dt="2020-01-31T10:57:13.397" v="51" actId="207"/>
        <pc:sldMkLst>
          <pc:docMk/>
          <pc:sldMk cId="3493487412" sldId="266"/>
        </pc:sldMkLst>
        <pc:spChg chg="mod">
          <ac:chgData name="Walter Patterson" userId="e470179da92c10b6" providerId="LiveId" clId="{CABA6A30-1AE2-49E9-9B22-E339A20797DA}" dt="2020-01-31T10:57:13.397" v="51" actId="207"/>
          <ac:spMkLst>
            <pc:docMk/>
            <pc:sldMk cId="3493487412" sldId="266"/>
            <ac:spMk id="2" creationId="{D6AB2BE8-5699-42AB-AAF6-08098A340CF9}"/>
          </ac:spMkLst>
        </pc:spChg>
        <pc:spChg chg="mod">
          <ac:chgData name="Walter Patterson" userId="e470179da92c10b6" providerId="LiveId" clId="{CABA6A30-1AE2-49E9-9B22-E339A20797DA}" dt="2020-01-31T10:56:52.236" v="50" actId="27636"/>
          <ac:spMkLst>
            <pc:docMk/>
            <pc:sldMk cId="3493487412" sldId="266"/>
            <ac:spMk id="3" creationId="{C24F86F2-910E-465F-B61D-F620EDE30A73}"/>
          </ac:spMkLst>
        </pc:spChg>
      </pc:sldChg>
      <pc:sldChg chg="delSp modSp ord">
        <pc:chgData name="Walter Patterson" userId="e470179da92c10b6" providerId="LiveId" clId="{CABA6A30-1AE2-49E9-9B22-E339A20797DA}" dt="2020-02-01T14:54:35.216" v="2482" actId="403"/>
        <pc:sldMkLst>
          <pc:docMk/>
          <pc:sldMk cId="2888982633" sldId="267"/>
        </pc:sldMkLst>
        <pc:spChg chg="mod">
          <ac:chgData name="Walter Patterson" userId="e470179da92c10b6" providerId="LiveId" clId="{CABA6A30-1AE2-49E9-9B22-E339A20797DA}" dt="2020-01-31T11:31:42.588" v="140" actId="20577"/>
          <ac:spMkLst>
            <pc:docMk/>
            <pc:sldMk cId="2888982633" sldId="267"/>
            <ac:spMk id="2" creationId="{D6AB2BE8-5699-42AB-AAF6-08098A340CF9}"/>
          </ac:spMkLst>
        </pc:spChg>
        <pc:spChg chg="del mod">
          <ac:chgData name="Walter Patterson" userId="e470179da92c10b6" providerId="LiveId" clId="{CABA6A30-1AE2-49E9-9B22-E339A20797DA}" dt="2020-01-31T11:31:55.322" v="142" actId="478"/>
          <ac:spMkLst>
            <pc:docMk/>
            <pc:sldMk cId="2888982633" sldId="267"/>
            <ac:spMk id="9" creationId="{E4F26F04-E03C-48D3-A810-B962C4C2A33A}"/>
          </ac:spMkLst>
        </pc:spChg>
        <pc:graphicFrameChg chg="mod modGraphic">
          <ac:chgData name="Walter Patterson" userId="e470179da92c10b6" providerId="LiveId" clId="{CABA6A30-1AE2-49E9-9B22-E339A20797DA}" dt="2020-02-01T14:54:35.216" v="2482" actId="403"/>
          <ac:graphicFrameMkLst>
            <pc:docMk/>
            <pc:sldMk cId="2888982633" sldId="267"/>
            <ac:graphicFrameMk id="4" creationId="{C8B59AE8-84D7-4D0B-B1C1-2FA78E2E2507}"/>
          </ac:graphicFrameMkLst>
        </pc:graphicFrameChg>
      </pc:sldChg>
      <pc:sldChg chg="addSp delSp modSp del">
        <pc:chgData name="Walter Patterson" userId="e470179da92c10b6" providerId="LiveId" clId="{CABA6A30-1AE2-49E9-9B22-E339A20797DA}" dt="2020-01-31T10:55:13.323" v="33" actId="2696"/>
        <pc:sldMkLst>
          <pc:docMk/>
          <pc:sldMk cId="4247982556" sldId="268"/>
        </pc:sldMkLst>
        <pc:spChg chg="del">
          <ac:chgData name="Walter Patterson" userId="e470179da92c10b6" providerId="LiveId" clId="{CABA6A30-1AE2-49E9-9B22-E339A20797DA}" dt="2020-01-31T10:51:04.290" v="0" actId="1032"/>
          <ac:spMkLst>
            <pc:docMk/>
            <pc:sldMk cId="4247982556" sldId="268"/>
            <ac:spMk id="3" creationId="{C24F86F2-910E-465F-B61D-F620EDE30A73}"/>
          </ac:spMkLst>
        </pc:spChg>
        <pc:graphicFrameChg chg="add mod">
          <ac:chgData name="Walter Patterson" userId="e470179da92c10b6" providerId="LiveId" clId="{CABA6A30-1AE2-49E9-9B22-E339A20797DA}" dt="2020-01-31T10:54:59.817" v="32"/>
          <ac:graphicFrameMkLst>
            <pc:docMk/>
            <pc:sldMk cId="4247982556" sldId="268"/>
            <ac:graphicFrameMk id="4" creationId="{4A2EAB90-C23F-421C-A1AC-ED3B36B3E80A}"/>
          </ac:graphicFrameMkLst>
        </pc:graphicFrameChg>
      </pc:sldChg>
      <pc:sldChg chg="addSp delSp modSp ord">
        <pc:chgData name="Walter Patterson" userId="e470179da92c10b6" providerId="LiveId" clId="{CABA6A30-1AE2-49E9-9B22-E339A20797DA}" dt="2020-01-31T15:39:02.191" v="145" actId="403"/>
        <pc:sldMkLst>
          <pc:docMk/>
          <pc:sldMk cId="625746225" sldId="269"/>
        </pc:sldMkLst>
        <pc:spChg chg="mod">
          <ac:chgData name="Walter Patterson" userId="e470179da92c10b6" providerId="LiveId" clId="{CABA6A30-1AE2-49E9-9B22-E339A20797DA}" dt="2020-01-31T11:28:05.974" v="87" actId="404"/>
          <ac:spMkLst>
            <pc:docMk/>
            <pc:sldMk cId="625746225" sldId="269"/>
            <ac:spMk id="2" creationId="{D6AB2BE8-5699-42AB-AAF6-08098A340CF9}"/>
          </ac:spMkLst>
        </pc:spChg>
        <pc:spChg chg="add del mod">
          <ac:chgData name="Walter Patterson" userId="e470179da92c10b6" providerId="LiveId" clId="{CABA6A30-1AE2-49E9-9B22-E339A20797DA}" dt="2020-01-31T11:25:43.820" v="75"/>
          <ac:spMkLst>
            <pc:docMk/>
            <pc:sldMk cId="625746225" sldId="269"/>
            <ac:spMk id="3" creationId="{C24F86F2-910E-465F-B61D-F620EDE30A73}"/>
          </ac:spMkLst>
        </pc:spChg>
        <pc:graphicFrameChg chg="add del mod">
          <ac:chgData name="Walter Patterson" userId="e470179da92c10b6" providerId="LiveId" clId="{CABA6A30-1AE2-49E9-9B22-E339A20797DA}" dt="2020-01-31T11:25:43.460" v="74"/>
          <ac:graphicFrameMkLst>
            <pc:docMk/>
            <pc:sldMk cId="625746225" sldId="269"/>
            <ac:graphicFrameMk id="4" creationId="{3817483C-1262-41ED-A91F-6C1C5966E78A}"/>
          </ac:graphicFrameMkLst>
        </pc:graphicFrameChg>
        <pc:graphicFrameChg chg="add mod modGraphic">
          <ac:chgData name="Walter Patterson" userId="e470179da92c10b6" providerId="LiveId" clId="{CABA6A30-1AE2-49E9-9B22-E339A20797DA}" dt="2020-01-31T15:39:02.191" v="145" actId="403"/>
          <ac:graphicFrameMkLst>
            <pc:docMk/>
            <pc:sldMk cId="625746225" sldId="269"/>
            <ac:graphicFrameMk id="5" creationId="{37C49BC1-3A8C-48A3-93E8-6D84E4EB933B}"/>
          </ac:graphicFrameMkLst>
        </pc:graphicFrameChg>
      </pc:sldChg>
      <pc:sldChg chg="addSp delSp modSp ord">
        <pc:chgData name="Walter Patterson" userId="e470179da92c10b6" providerId="LiveId" clId="{CABA6A30-1AE2-49E9-9B22-E339A20797DA}" dt="2020-02-01T14:55:50.169" v="2487" actId="14734"/>
        <pc:sldMkLst>
          <pc:docMk/>
          <pc:sldMk cId="3141358183" sldId="270"/>
        </pc:sldMkLst>
        <pc:spChg chg="mod">
          <ac:chgData name="Walter Patterson" userId="e470179da92c10b6" providerId="LiveId" clId="{CABA6A30-1AE2-49E9-9B22-E339A20797DA}" dt="2020-01-31T11:29:45.821" v="116" actId="404"/>
          <ac:spMkLst>
            <pc:docMk/>
            <pc:sldMk cId="3141358183" sldId="270"/>
            <ac:spMk id="2" creationId="{D6AB2BE8-5699-42AB-AAF6-08098A340CF9}"/>
          </ac:spMkLst>
        </pc:spChg>
        <pc:spChg chg="add del mod">
          <ac:chgData name="Walter Patterson" userId="e470179da92c10b6" providerId="LiveId" clId="{CABA6A30-1AE2-49E9-9B22-E339A20797DA}" dt="2020-01-31T11:29:12.362" v="93"/>
          <ac:spMkLst>
            <pc:docMk/>
            <pc:sldMk cId="3141358183" sldId="270"/>
            <ac:spMk id="3" creationId="{C24F86F2-910E-465F-B61D-F620EDE30A73}"/>
          </ac:spMkLst>
        </pc:spChg>
        <pc:graphicFrameChg chg="add del mod">
          <ac:chgData name="Walter Patterson" userId="e470179da92c10b6" providerId="LiveId" clId="{CABA6A30-1AE2-49E9-9B22-E339A20797DA}" dt="2020-01-31T11:29:12.018" v="92"/>
          <ac:graphicFrameMkLst>
            <pc:docMk/>
            <pc:sldMk cId="3141358183" sldId="270"/>
            <ac:graphicFrameMk id="4" creationId="{3D57D86D-55B3-4299-A6A9-97EFB60DAEDB}"/>
          </ac:graphicFrameMkLst>
        </pc:graphicFrameChg>
        <pc:graphicFrameChg chg="add mod modGraphic">
          <ac:chgData name="Walter Patterson" userId="e470179da92c10b6" providerId="LiveId" clId="{CABA6A30-1AE2-49E9-9B22-E339A20797DA}" dt="2020-02-01T14:55:50.169" v="2487" actId="14734"/>
          <ac:graphicFrameMkLst>
            <pc:docMk/>
            <pc:sldMk cId="3141358183" sldId="270"/>
            <ac:graphicFrameMk id="5" creationId="{E9A232EA-9CC7-4FFA-8797-E666328E12B5}"/>
          </ac:graphicFrameMkLst>
        </pc:graphicFrameChg>
      </pc:sldChg>
      <pc:sldChg chg="addSp delSp modSp">
        <pc:chgData name="Walter Patterson" userId="e470179da92c10b6" providerId="LiveId" clId="{CABA6A30-1AE2-49E9-9B22-E339A20797DA}" dt="2020-02-01T14:57:22.909" v="2494" actId="14734"/>
        <pc:sldMkLst>
          <pc:docMk/>
          <pc:sldMk cId="3920319491" sldId="271"/>
        </pc:sldMkLst>
        <pc:spChg chg="mod">
          <ac:chgData name="Walter Patterson" userId="e470179da92c10b6" providerId="LiveId" clId="{CABA6A30-1AE2-49E9-9B22-E339A20797DA}" dt="2020-01-31T15:41:35.940" v="177" actId="207"/>
          <ac:spMkLst>
            <pc:docMk/>
            <pc:sldMk cId="3920319491" sldId="271"/>
            <ac:spMk id="2" creationId="{D6AB2BE8-5699-42AB-AAF6-08098A340CF9}"/>
          </ac:spMkLst>
        </pc:spChg>
        <pc:spChg chg="del">
          <ac:chgData name="Walter Patterson" userId="e470179da92c10b6" providerId="LiveId" clId="{CABA6A30-1AE2-49E9-9B22-E339A20797DA}" dt="2020-01-31T15:40:59.795" v="146"/>
          <ac:spMkLst>
            <pc:docMk/>
            <pc:sldMk cId="3920319491" sldId="271"/>
            <ac:spMk id="3" creationId="{C24F86F2-910E-465F-B61D-F620EDE30A73}"/>
          </ac:spMkLst>
        </pc:spChg>
        <pc:graphicFrameChg chg="add mod modGraphic">
          <ac:chgData name="Walter Patterson" userId="e470179da92c10b6" providerId="LiveId" clId="{CABA6A30-1AE2-49E9-9B22-E339A20797DA}" dt="2020-02-01T14:57:22.909" v="2494" actId="14734"/>
          <ac:graphicFrameMkLst>
            <pc:docMk/>
            <pc:sldMk cId="3920319491" sldId="271"/>
            <ac:graphicFrameMk id="4" creationId="{9C778B9B-0710-4749-941C-CB7CBEC2AD49}"/>
          </ac:graphicFrameMkLst>
        </pc:graphicFrameChg>
      </pc:sldChg>
      <pc:sldChg chg="modSp">
        <pc:chgData name="Walter Patterson" userId="e470179da92c10b6" providerId="LiveId" clId="{CABA6A30-1AE2-49E9-9B22-E339A20797DA}" dt="2020-01-31T16:27:42.664" v="531" actId="207"/>
        <pc:sldMkLst>
          <pc:docMk/>
          <pc:sldMk cId="2670005834" sldId="272"/>
        </pc:sldMkLst>
        <pc:spChg chg="mod">
          <ac:chgData name="Walter Patterson" userId="e470179da92c10b6" providerId="LiveId" clId="{CABA6A30-1AE2-49E9-9B22-E339A20797DA}" dt="2020-01-31T15:43:56.931" v="200" actId="404"/>
          <ac:spMkLst>
            <pc:docMk/>
            <pc:sldMk cId="2670005834" sldId="272"/>
            <ac:spMk id="2" creationId="{D6AB2BE8-5699-42AB-AAF6-08098A340CF9}"/>
          </ac:spMkLst>
        </pc:spChg>
        <pc:spChg chg="mod">
          <ac:chgData name="Walter Patterson" userId="e470179da92c10b6" providerId="LiveId" clId="{CABA6A30-1AE2-49E9-9B22-E339A20797DA}" dt="2020-01-31T16:27:42.664" v="531" actId="207"/>
          <ac:spMkLst>
            <pc:docMk/>
            <pc:sldMk cId="2670005834" sldId="272"/>
            <ac:spMk id="3" creationId="{C24F86F2-910E-465F-B61D-F620EDE30A73}"/>
          </ac:spMkLst>
        </pc:spChg>
      </pc:sldChg>
      <pc:sldChg chg="modSp">
        <pc:chgData name="Walter Patterson" userId="e470179da92c10b6" providerId="LiveId" clId="{CABA6A30-1AE2-49E9-9B22-E339A20797DA}" dt="2020-01-31T16:26:03.569" v="528" actId="207"/>
        <pc:sldMkLst>
          <pc:docMk/>
          <pc:sldMk cId="1462405231" sldId="273"/>
        </pc:sldMkLst>
        <pc:spChg chg="mod">
          <ac:chgData name="Walter Patterson" userId="e470179da92c10b6" providerId="LiveId" clId="{CABA6A30-1AE2-49E9-9B22-E339A20797DA}" dt="2020-01-31T16:11:04.397" v="310" actId="404"/>
          <ac:spMkLst>
            <pc:docMk/>
            <pc:sldMk cId="1462405231" sldId="273"/>
            <ac:spMk id="2" creationId="{D6AB2BE8-5699-42AB-AAF6-08098A340CF9}"/>
          </ac:spMkLst>
        </pc:spChg>
        <pc:spChg chg="mod">
          <ac:chgData name="Walter Patterson" userId="e470179da92c10b6" providerId="LiveId" clId="{CABA6A30-1AE2-49E9-9B22-E339A20797DA}" dt="2020-01-31T16:26:03.569" v="528" actId="207"/>
          <ac:spMkLst>
            <pc:docMk/>
            <pc:sldMk cId="1462405231" sldId="273"/>
            <ac:spMk id="3" creationId="{C24F86F2-910E-465F-B61D-F620EDE30A73}"/>
          </ac:spMkLst>
        </pc:spChg>
      </pc:sldChg>
      <pc:sldChg chg="addSp delSp modSp">
        <pc:chgData name="Walter Patterson" userId="e470179da92c10b6" providerId="LiveId" clId="{CABA6A30-1AE2-49E9-9B22-E339A20797DA}" dt="2020-01-31T16:57:45.836" v="1104" actId="14100"/>
        <pc:sldMkLst>
          <pc:docMk/>
          <pc:sldMk cId="4144624828" sldId="274"/>
        </pc:sldMkLst>
        <pc:spChg chg="mod">
          <ac:chgData name="Walter Patterson" userId="e470179da92c10b6" providerId="LiveId" clId="{CABA6A30-1AE2-49E9-9B22-E339A20797DA}" dt="2020-01-31T16:49:39.239" v="805" actId="1076"/>
          <ac:spMkLst>
            <pc:docMk/>
            <pc:sldMk cId="4144624828" sldId="274"/>
            <ac:spMk id="2" creationId="{D6AB2BE8-5699-42AB-AAF6-08098A340CF9}"/>
          </ac:spMkLst>
        </pc:spChg>
        <pc:spChg chg="del mod">
          <ac:chgData name="Walter Patterson" userId="e470179da92c10b6" providerId="LiveId" clId="{CABA6A30-1AE2-49E9-9B22-E339A20797DA}" dt="2020-01-31T16:37:49.666" v="756" actId="21"/>
          <ac:spMkLst>
            <pc:docMk/>
            <pc:sldMk cId="4144624828" sldId="274"/>
            <ac:spMk id="3" creationId="{C24F86F2-910E-465F-B61D-F620EDE30A73}"/>
          </ac:spMkLst>
        </pc:spChg>
        <pc:spChg chg="add del mod">
          <ac:chgData name="Walter Patterson" userId="e470179da92c10b6" providerId="LiveId" clId="{CABA6A30-1AE2-49E9-9B22-E339A20797DA}" dt="2020-01-31T16:38:13.097" v="758" actId="21"/>
          <ac:spMkLst>
            <pc:docMk/>
            <pc:sldMk cId="4144624828" sldId="274"/>
            <ac:spMk id="7" creationId="{8BFC2B87-B2C2-4E2A-8D78-A2120856FA59}"/>
          </ac:spMkLst>
        </pc:spChg>
        <pc:graphicFrameChg chg="add mod modGraphic">
          <ac:chgData name="Walter Patterson" userId="e470179da92c10b6" providerId="LiveId" clId="{CABA6A30-1AE2-49E9-9B22-E339A20797DA}" dt="2020-01-31T16:42:09.034" v="768" actId="1076"/>
          <ac:graphicFrameMkLst>
            <pc:docMk/>
            <pc:sldMk cId="4144624828" sldId="274"/>
            <ac:graphicFrameMk id="4" creationId="{95D6D08B-7610-4184-8679-201EAFCAEB1F}"/>
          </ac:graphicFrameMkLst>
        </pc:graphicFrameChg>
        <pc:picChg chg="add mod">
          <ac:chgData name="Walter Patterson" userId="e470179da92c10b6" providerId="LiveId" clId="{CABA6A30-1AE2-49E9-9B22-E339A20797DA}" dt="2020-01-31T16:42:20.633" v="770" actId="14100"/>
          <ac:picMkLst>
            <pc:docMk/>
            <pc:sldMk cId="4144624828" sldId="274"/>
            <ac:picMk id="8" creationId="{5EF14B25-2F78-4BD1-9818-C01CA66763B3}"/>
          </ac:picMkLst>
        </pc:picChg>
        <pc:picChg chg="add mod">
          <ac:chgData name="Walter Patterson" userId="e470179da92c10b6" providerId="LiveId" clId="{CABA6A30-1AE2-49E9-9B22-E339A20797DA}" dt="2020-01-31T16:43:34.156" v="776" actId="1076"/>
          <ac:picMkLst>
            <pc:docMk/>
            <pc:sldMk cId="4144624828" sldId="274"/>
            <ac:picMk id="9" creationId="{3680EDD0-4F64-484C-9B6A-5CF572D27896}"/>
          </ac:picMkLst>
        </pc:picChg>
        <pc:picChg chg="add mod">
          <ac:chgData name="Walter Patterson" userId="e470179da92c10b6" providerId="LiveId" clId="{CABA6A30-1AE2-49E9-9B22-E339A20797DA}" dt="2020-01-31T16:43:29.547" v="775" actId="1076"/>
          <ac:picMkLst>
            <pc:docMk/>
            <pc:sldMk cId="4144624828" sldId="274"/>
            <ac:picMk id="10" creationId="{6E1E8259-678E-402D-9686-661492CE6C6C}"/>
          </ac:picMkLst>
        </pc:picChg>
        <pc:picChg chg="add mod">
          <ac:chgData name="Walter Patterson" userId="e470179da92c10b6" providerId="LiveId" clId="{CABA6A30-1AE2-49E9-9B22-E339A20797DA}" dt="2020-01-31T16:45:41.718" v="781" actId="14100"/>
          <ac:picMkLst>
            <pc:docMk/>
            <pc:sldMk cId="4144624828" sldId="274"/>
            <ac:picMk id="11" creationId="{019ACA25-04D2-409D-A345-9707C0B5D26A}"/>
          </ac:picMkLst>
        </pc:picChg>
        <pc:cxnChg chg="add del mod">
          <ac:chgData name="Walter Patterson" userId="e470179da92c10b6" providerId="LiveId" clId="{CABA6A30-1AE2-49E9-9B22-E339A20797DA}" dt="2020-01-31T16:47:44.026" v="785" actId="21"/>
          <ac:cxnSpMkLst>
            <pc:docMk/>
            <pc:sldMk cId="4144624828" sldId="274"/>
            <ac:cxnSpMk id="13" creationId="{9DB38841-4BB4-47E5-8311-4444E131E0CD}"/>
          </ac:cxnSpMkLst>
        </pc:cxnChg>
        <pc:cxnChg chg="add del mod">
          <ac:chgData name="Walter Patterson" userId="e470179da92c10b6" providerId="LiveId" clId="{CABA6A30-1AE2-49E9-9B22-E339A20797DA}" dt="2020-01-31T16:56:28.256" v="1091" actId="478"/>
          <ac:cxnSpMkLst>
            <pc:docMk/>
            <pc:sldMk cId="4144624828" sldId="274"/>
            <ac:cxnSpMk id="15" creationId="{78594C9C-4993-444C-921D-D4AADEB3C03B}"/>
          </ac:cxnSpMkLst>
        </pc:cxnChg>
        <pc:cxnChg chg="add del mod">
          <ac:chgData name="Walter Patterson" userId="e470179da92c10b6" providerId="LiveId" clId="{CABA6A30-1AE2-49E9-9B22-E339A20797DA}" dt="2020-01-31T16:48:47.068" v="796" actId="478"/>
          <ac:cxnSpMkLst>
            <pc:docMk/>
            <pc:sldMk cId="4144624828" sldId="274"/>
            <ac:cxnSpMk id="16" creationId="{158B38F6-F5AD-4F31-A44B-A621AD4271EE}"/>
          </ac:cxnSpMkLst>
        </pc:cxnChg>
        <pc:cxnChg chg="add del mod">
          <ac:chgData name="Walter Patterson" userId="e470179da92c10b6" providerId="LiveId" clId="{CABA6A30-1AE2-49E9-9B22-E339A20797DA}" dt="2020-01-31T16:56:29.882" v="1092" actId="478"/>
          <ac:cxnSpMkLst>
            <pc:docMk/>
            <pc:sldMk cId="4144624828" sldId="274"/>
            <ac:cxnSpMk id="23" creationId="{7B8161DE-6BF0-4710-A484-319CD0A29702}"/>
          </ac:cxnSpMkLst>
        </pc:cxnChg>
        <pc:cxnChg chg="add del mod">
          <ac:chgData name="Walter Patterson" userId="e470179da92c10b6" providerId="LiveId" clId="{CABA6A30-1AE2-49E9-9B22-E339A20797DA}" dt="2020-01-31T16:52:40.537" v="1036" actId="478"/>
          <ac:cxnSpMkLst>
            <pc:docMk/>
            <pc:sldMk cId="4144624828" sldId="274"/>
            <ac:cxnSpMk id="26" creationId="{7469C576-0EB4-496E-9F0C-FB56D144930C}"/>
          </ac:cxnSpMkLst>
        </pc:cxnChg>
        <pc:cxnChg chg="add del mod">
          <ac:chgData name="Walter Patterson" userId="e470179da92c10b6" providerId="LiveId" clId="{CABA6A30-1AE2-49E9-9B22-E339A20797DA}" dt="2020-01-31T16:56:26.667" v="1090" actId="478"/>
          <ac:cxnSpMkLst>
            <pc:docMk/>
            <pc:sldMk cId="4144624828" sldId="274"/>
            <ac:cxnSpMk id="28" creationId="{7C6A8BC8-3D7E-4EA3-98B3-12E7C4141950}"/>
          </ac:cxnSpMkLst>
        </pc:cxnChg>
        <pc:cxnChg chg="add del mod">
          <ac:chgData name="Walter Patterson" userId="e470179da92c10b6" providerId="LiveId" clId="{CABA6A30-1AE2-49E9-9B22-E339A20797DA}" dt="2020-01-31T16:55:37.540" v="1089" actId="478"/>
          <ac:cxnSpMkLst>
            <pc:docMk/>
            <pc:sldMk cId="4144624828" sldId="274"/>
            <ac:cxnSpMk id="30" creationId="{C83080D1-37A3-4455-AFF5-C0C8B97ED0C2}"/>
          </ac:cxnSpMkLst>
        </pc:cxnChg>
        <pc:cxnChg chg="add mod">
          <ac:chgData name="Walter Patterson" userId="e470179da92c10b6" providerId="LiveId" clId="{CABA6A30-1AE2-49E9-9B22-E339A20797DA}" dt="2020-01-31T16:56:55.403" v="1094" actId="13822"/>
          <ac:cxnSpMkLst>
            <pc:docMk/>
            <pc:sldMk cId="4144624828" sldId="274"/>
            <ac:cxnSpMk id="32" creationId="{15A0F8A4-B4CC-4F67-AE03-F22D43240ED4}"/>
          </ac:cxnSpMkLst>
        </pc:cxnChg>
        <pc:cxnChg chg="add mod">
          <ac:chgData name="Walter Patterson" userId="e470179da92c10b6" providerId="LiveId" clId="{CABA6A30-1AE2-49E9-9B22-E339A20797DA}" dt="2020-01-31T16:57:12.978" v="1097" actId="14100"/>
          <ac:cxnSpMkLst>
            <pc:docMk/>
            <pc:sldMk cId="4144624828" sldId="274"/>
            <ac:cxnSpMk id="33" creationId="{C2FF7976-F609-4EB4-958E-CE26F97D3C31}"/>
          </ac:cxnSpMkLst>
        </pc:cxnChg>
        <pc:cxnChg chg="add mod">
          <ac:chgData name="Walter Patterson" userId="e470179da92c10b6" providerId="LiveId" clId="{CABA6A30-1AE2-49E9-9B22-E339A20797DA}" dt="2020-01-31T16:57:45.836" v="1104" actId="14100"/>
          <ac:cxnSpMkLst>
            <pc:docMk/>
            <pc:sldMk cId="4144624828" sldId="274"/>
            <ac:cxnSpMk id="35" creationId="{BAF623BF-F16C-41EA-8FBA-B10959D22744}"/>
          </ac:cxnSpMkLst>
        </pc:cxnChg>
        <pc:cxnChg chg="add mod">
          <ac:chgData name="Walter Patterson" userId="e470179da92c10b6" providerId="LiveId" clId="{CABA6A30-1AE2-49E9-9B22-E339A20797DA}" dt="2020-01-31T16:57:35.550" v="1102" actId="14100"/>
          <ac:cxnSpMkLst>
            <pc:docMk/>
            <pc:sldMk cId="4144624828" sldId="274"/>
            <ac:cxnSpMk id="36" creationId="{7173DA63-B9B2-4143-9396-F52E2C9291CF}"/>
          </ac:cxnSpMkLst>
        </pc:cxnChg>
      </pc:sldChg>
      <pc:sldChg chg="addSp modSp">
        <pc:chgData name="Walter Patterson" userId="e470179da92c10b6" providerId="LiveId" clId="{CABA6A30-1AE2-49E9-9B22-E339A20797DA}" dt="2020-02-01T14:52:10.663" v="2480" actId="1076"/>
        <pc:sldMkLst>
          <pc:docMk/>
          <pc:sldMk cId="1126322546" sldId="275"/>
        </pc:sldMkLst>
        <pc:spChg chg="mod">
          <ac:chgData name="Walter Patterson" userId="e470179da92c10b6" providerId="LiveId" clId="{CABA6A30-1AE2-49E9-9B22-E339A20797DA}" dt="2020-01-31T17:28:18.202" v="1418" actId="1076"/>
          <ac:spMkLst>
            <pc:docMk/>
            <pc:sldMk cId="1126322546" sldId="275"/>
            <ac:spMk id="2" creationId="{D6AB2BE8-5699-42AB-AAF6-08098A340CF9}"/>
          </ac:spMkLst>
        </pc:spChg>
        <pc:spChg chg="mod">
          <ac:chgData name="Walter Patterson" userId="e470179da92c10b6" providerId="LiveId" clId="{CABA6A30-1AE2-49E9-9B22-E339A20797DA}" dt="2020-01-31T17:28:22.866" v="1419" actId="1076"/>
          <ac:spMkLst>
            <pc:docMk/>
            <pc:sldMk cId="1126322546" sldId="275"/>
            <ac:spMk id="3" creationId="{C24F86F2-910E-465F-B61D-F620EDE30A73}"/>
          </ac:spMkLst>
        </pc:spChg>
        <pc:picChg chg="add mod">
          <ac:chgData name="Walter Patterson" userId="e470179da92c10b6" providerId="LiveId" clId="{CABA6A30-1AE2-49E9-9B22-E339A20797DA}" dt="2020-02-01T14:52:10.663" v="2480" actId="1076"/>
          <ac:picMkLst>
            <pc:docMk/>
            <pc:sldMk cId="1126322546" sldId="275"/>
            <ac:picMk id="5" creationId="{9E47A44A-96A3-4ACF-BD46-C89A5DEEC9E9}"/>
          </ac:picMkLst>
        </pc:picChg>
        <pc:picChg chg="add mod">
          <ac:chgData name="Walter Patterson" userId="e470179da92c10b6" providerId="LiveId" clId="{CABA6A30-1AE2-49E9-9B22-E339A20797DA}" dt="2020-02-01T14:52:00.437" v="2479" actId="14100"/>
          <ac:picMkLst>
            <pc:docMk/>
            <pc:sldMk cId="1126322546" sldId="275"/>
            <ac:picMk id="6" creationId="{9F72800B-46DC-44A2-83CE-4E390E6203A7}"/>
          </ac:picMkLst>
        </pc:picChg>
      </pc:sldChg>
      <pc:sldChg chg="addSp delSp modSp">
        <pc:chgData name="Walter Patterson" userId="e470179da92c10b6" providerId="LiveId" clId="{CABA6A30-1AE2-49E9-9B22-E339A20797DA}" dt="2020-02-01T12:08:07.577" v="2177" actId="20577"/>
        <pc:sldMkLst>
          <pc:docMk/>
          <pc:sldMk cId="167228665" sldId="276"/>
        </pc:sldMkLst>
        <pc:spChg chg="mod">
          <ac:chgData name="Walter Patterson" userId="e470179da92c10b6" providerId="LiveId" clId="{CABA6A30-1AE2-49E9-9B22-E339A20797DA}" dt="2020-02-01T12:02:07.829" v="2144" actId="20577"/>
          <ac:spMkLst>
            <pc:docMk/>
            <pc:sldMk cId="167228665" sldId="276"/>
            <ac:spMk id="2" creationId="{D6AB2BE8-5699-42AB-AAF6-08098A340CF9}"/>
          </ac:spMkLst>
        </pc:spChg>
        <pc:spChg chg="del mod">
          <ac:chgData name="Walter Patterson" userId="e470179da92c10b6" providerId="LiveId" clId="{CABA6A30-1AE2-49E9-9B22-E339A20797DA}" dt="2020-02-01T12:05:58.795" v="2145"/>
          <ac:spMkLst>
            <pc:docMk/>
            <pc:sldMk cId="167228665" sldId="276"/>
            <ac:spMk id="3" creationId="{C24F86F2-910E-465F-B61D-F620EDE30A73}"/>
          </ac:spMkLst>
        </pc:spChg>
        <pc:spChg chg="add mod">
          <ac:chgData name="Walter Patterson" userId="e470179da92c10b6" providerId="LiveId" clId="{CABA6A30-1AE2-49E9-9B22-E339A20797DA}" dt="2020-02-01T12:08:07.577" v="2177" actId="20577"/>
          <ac:spMkLst>
            <pc:docMk/>
            <pc:sldMk cId="167228665" sldId="276"/>
            <ac:spMk id="5" creationId="{5CAA6E0E-0907-42AB-BC7C-9F48B3A1DAD9}"/>
          </ac:spMkLst>
        </pc:spChg>
        <pc:picChg chg="add mod">
          <ac:chgData name="Walter Patterson" userId="e470179da92c10b6" providerId="LiveId" clId="{CABA6A30-1AE2-49E9-9B22-E339A20797DA}" dt="2020-02-01T12:06:09.911" v="2147" actId="1076"/>
          <ac:picMkLst>
            <pc:docMk/>
            <pc:sldMk cId="167228665" sldId="276"/>
            <ac:picMk id="4" creationId="{14A7B4F0-A73E-4D48-833D-78AFD9A9D0C0}"/>
          </ac:picMkLst>
        </pc:picChg>
      </pc:sldChg>
      <pc:sldChg chg="del">
        <pc:chgData name="Walter Patterson" userId="e470179da92c10b6" providerId="LiveId" clId="{CABA6A30-1AE2-49E9-9B22-E339A20797DA}" dt="2020-01-31T17:09:47.968" v="1219" actId="2696"/>
        <pc:sldMkLst>
          <pc:docMk/>
          <pc:sldMk cId="644309589" sldId="277"/>
        </pc:sldMkLst>
      </pc:sldChg>
      <pc:sldChg chg="modSp">
        <pc:chgData name="Walter Patterson" userId="e470179da92c10b6" providerId="LiveId" clId="{CABA6A30-1AE2-49E9-9B22-E339A20797DA}" dt="2020-02-01T10:14:05.921" v="1754" actId="29295"/>
        <pc:sldMkLst>
          <pc:docMk/>
          <pc:sldMk cId="1392806474" sldId="278"/>
        </pc:sldMkLst>
        <pc:spChg chg="mod">
          <ac:chgData name="Walter Patterson" userId="e470179da92c10b6" providerId="LiveId" clId="{CABA6A30-1AE2-49E9-9B22-E339A20797DA}" dt="2020-01-31T10:58:24.707" v="62" actId="207"/>
          <ac:spMkLst>
            <pc:docMk/>
            <pc:sldMk cId="1392806474" sldId="278"/>
            <ac:spMk id="2" creationId="{D6AB2BE8-5699-42AB-AAF6-08098A340CF9}"/>
          </ac:spMkLst>
        </pc:spChg>
        <pc:picChg chg="mod">
          <ac:chgData name="Walter Patterson" userId="e470179da92c10b6" providerId="LiveId" clId="{CABA6A30-1AE2-49E9-9B22-E339A20797DA}" dt="2020-02-01T10:14:05.921" v="1754" actId="29295"/>
          <ac:picMkLst>
            <pc:docMk/>
            <pc:sldMk cId="1392806474" sldId="278"/>
            <ac:picMk id="9" creationId="{50172F73-F87C-4F22-A428-97A176956273}"/>
          </ac:picMkLst>
        </pc:picChg>
      </pc:sldChg>
      <pc:sldChg chg="addSp modSp add">
        <pc:chgData name="Walter Patterson" userId="e470179da92c10b6" providerId="LiveId" clId="{CABA6A30-1AE2-49E9-9B22-E339A20797DA}" dt="2020-01-31T17:20:40.911" v="1379" actId="1076"/>
        <pc:sldMkLst>
          <pc:docMk/>
          <pc:sldMk cId="1739302598" sldId="279"/>
        </pc:sldMkLst>
        <pc:spChg chg="mod">
          <ac:chgData name="Walter Patterson" userId="e470179da92c10b6" providerId="LiveId" clId="{CABA6A30-1AE2-49E9-9B22-E339A20797DA}" dt="2020-01-31T17:20:28.999" v="1378" actId="403"/>
          <ac:spMkLst>
            <pc:docMk/>
            <pc:sldMk cId="1739302598" sldId="279"/>
            <ac:spMk id="3" creationId="{C24F86F2-910E-465F-B61D-F620EDE30A73}"/>
          </ac:spMkLst>
        </pc:spChg>
        <pc:picChg chg="add mod">
          <ac:chgData name="Walter Patterson" userId="e470179da92c10b6" providerId="LiveId" clId="{CABA6A30-1AE2-49E9-9B22-E339A20797DA}" dt="2020-01-31T17:20:40.911" v="1379" actId="1076"/>
          <ac:picMkLst>
            <pc:docMk/>
            <pc:sldMk cId="1739302598" sldId="279"/>
            <ac:picMk id="4" creationId="{51E5E4D4-551E-4270-8E8A-315D24BAD277}"/>
          </ac:picMkLst>
        </pc:picChg>
        <pc:picChg chg="add mod">
          <ac:chgData name="Walter Patterson" userId="e470179da92c10b6" providerId="LiveId" clId="{CABA6A30-1AE2-49E9-9B22-E339A20797DA}" dt="2020-01-31T17:20:20.334" v="1376" actId="1076"/>
          <ac:picMkLst>
            <pc:docMk/>
            <pc:sldMk cId="1739302598" sldId="279"/>
            <ac:picMk id="5" creationId="{0D0BBC3C-8839-4B60-9528-F999B198F635}"/>
          </ac:picMkLst>
        </pc:picChg>
      </pc:sldChg>
      <pc:sldChg chg="addSp delSp modSp add del">
        <pc:chgData name="Walter Patterson" userId="e470179da92c10b6" providerId="LiveId" clId="{CABA6A30-1AE2-49E9-9B22-E339A20797DA}" dt="2020-01-31T17:29:19.460" v="1424" actId="47"/>
        <pc:sldMkLst>
          <pc:docMk/>
          <pc:sldMk cId="2004417735" sldId="280"/>
        </pc:sldMkLst>
        <pc:spChg chg="add del mod">
          <ac:chgData name="Walter Patterson" userId="e470179da92c10b6" providerId="LiveId" clId="{CABA6A30-1AE2-49E9-9B22-E339A20797DA}" dt="2020-01-31T17:27:00.263" v="1384"/>
          <ac:spMkLst>
            <pc:docMk/>
            <pc:sldMk cId="2004417735" sldId="280"/>
            <ac:spMk id="3" creationId="{C24F86F2-910E-465F-B61D-F620EDE30A73}"/>
          </ac:spMkLst>
        </pc:spChg>
        <pc:picChg chg="add del mod">
          <ac:chgData name="Walter Patterson" userId="e470179da92c10b6" providerId="LiveId" clId="{CABA6A30-1AE2-49E9-9B22-E339A20797DA}" dt="2020-01-31T17:26:11.581" v="1383"/>
          <ac:picMkLst>
            <pc:docMk/>
            <pc:sldMk cId="2004417735" sldId="280"/>
            <ac:picMk id="4" creationId="{C9297680-9038-4527-BB7C-1E5B58223EF7}"/>
          </ac:picMkLst>
        </pc:picChg>
        <pc:picChg chg="add mod">
          <ac:chgData name="Walter Patterson" userId="e470179da92c10b6" providerId="LiveId" clId="{CABA6A30-1AE2-49E9-9B22-E339A20797DA}" dt="2020-01-31T17:27:06.960" v="1385" actId="1076"/>
          <ac:picMkLst>
            <pc:docMk/>
            <pc:sldMk cId="2004417735" sldId="280"/>
            <ac:picMk id="5" creationId="{134EEA81-7B29-4619-BD40-14C51B29D39B}"/>
          </ac:picMkLst>
        </pc:picChg>
      </pc:sldChg>
      <pc:sldChg chg="modSp add">
        <pc:chgData name="Walter Patterson" userId="e470179da92c10b6" providerId="LiveId" clId="{CABA6A30-1AE2-49E9-9B22-E339A20797DA}" dt="2020-02-01T15:02:00.459" v="2519" actId="6549"/>
        <pc:sldMkLst>
          <pc:docMk/>
          <pc:sldMk cId="588174509" sldId="281"/>
        </pc:sldMkLst>
        <pc:spChg chg="mod">
          <ac:chgData name="Walter Patterson" userId="e470179da92c10b6" providerId="LiveId" clId="{CABA6A30-1AE2-49E9-9B22-E339A20797DA}" dt="2020-02-01T14:36:46.403" v="2399" actId="20577"/>
          <ac:spMkLst>
            <pc:docMk/>
            <pc:sldMk cId="588174509" sldId="281"/>
            <ac:spMk id="2" creationId="{D6AB2BE8-5699-42AB-AAF6-08098A340CF9}"/>
          </ac:spMkLst>
        </pc:spChg>
        <pc:spChg chg="mod">
          <ac:chgData name="Walter Patterson" userId="e470179da92c10b6" providerId="LiveId" clId="{CABA6A30-1AE2-49E9-9B22-E339A20797DA}" dt="2020-02-01T15:02:00.459" v="2519" actId="6549"/>
          <ac:spMkLst>
            <pc:docMk/>
            <pc:sldMk cId="588174509" sldId="281"/>
            <ac:spMk id="3" creationId="{C24F86F2-910E-465F-B61D-F620EDE30A73}"/>
          </ac:spMkLst>
        </pc:spChg>
      </pc:sldChg>
      <pc:sldChg chg="modSp add">
        <pc:chgData name="Walter Patterson" userId="e470179da92c10b6" providerId="LiveId" clId="{CABA6A30-1AE2-49E9-9B22-E339A20797DA}" dt="2020-02-01T15:03:43.209" v="2528" actId="20577"/>
        <pc:sldMkLst>
          <pc:docMk/>
          <pc:sldMk cId="567607119" sldId="282"/>
        </pc:sldMkLst>
        <pc:spChg chg="mod">
          <ac:chgData name="Walter Patterson" userId="e470179da92c10b6" providerId="LiveId" clId="{CABA6A30-1AE2-49E9-9B22-E339A20797DA}" dt="2020-02-01T10:27:33.250" v="1812" actId="20577"/>
          <ac:spMkLst>
            <pc:docMk/>
            <pc:sldMk cId="567607119" sldId="282"/>
            <ac:spMk id="2" creationId="{D6AB2BE8-5699-42AB-AAF6-08098A340CF9}"/>
          </ac:spMkLst>
        </pc:spChg>
        <pc:spChg chg="mod">
          <ac:chgData name="Walter Patterson" userId="e470179da92c10b6" providerId="LiveId" clId="{CABA6A30-1AE2-49E9-9B22-E339A20797DA}" dt="2020-02-01T15:03:43.209" v="2528" actId="20577"/>
          <ac:spMkLst>
            <pc:docMk/>
            <pc:sldMk cId="567607119" sldId="282"/>
            <ac:spMk id="3" creationId="{C24F86F2-910E-465F-B61D-F620EDE30A73}"/>
          </ac:spMkLst>
        </pc:spChg>
      </pc:sldChg>
      <pc:sldChg chg="addSp delSp modSp add">
        <pc:chgData name="Walter Patterson" userId="e470179da92c10b6" providerId="LiveId" clId="{CABA6A30-1AE2-49E9-9B22-E339A20797DA}" dt="2020-02-01T15:04:20.034" v="2531" actId="403"/>
        <pc:sldMkLst>
          <pc:docMk/>
          <pc:sldMk cId="2348687137" sldId="283"/>
        </pc:sldMkLst>
        <pc:spChg chg="mod">
          <ac:chgData name="Walter Patterson" userId="e470179da92c10b6" providerId="LiveId" clId="{CABA6A30-1AE2-49E9-9B22-E339A20797DA}" dt="2020-02-01T11:51:33.755" v="1985" actId="20577"/>
          <ac:spMkLst>
            <pc:docMk/>
            <pc:sldMk cId="2348687137" sldId="283"/>
            <ac:spMk id="2" creationId="{D6AB2BE8-5699-42AB-AAF6-08098A340CF9}"/>
          </ac:spMkLst>
        </pc:spChg>
        <pc:spChg chg="mod">
          <ac:chgData name="Walter Patterson" userId="e470179da92c10b6" providerId="LiveId" clId="{CABA6A30-1AE2-49E9-9B22-E339A20797DA}" dt="2020-02-01T15:04:20.034" v="2531" actId="403"/>
          <ac:spMkLst>
            <pc:docMk/>
            <pc:sldMk cId="2348687137" sldId="283"/>
            <ac:spMk id="3" creationId="{C24F86F2-910E-465F-B61D-F620EDE30A73}"/>
          </ac:spMkLst>
        </pc:spChg>
        <pc:picChg chg="add mod">
          <ac:chgData name="Walter Patterson" userId="e470179da92c10b6" providerId="LiveId" clId="{CABA6A30-1AE2-49E9-9B22-E339A20797DA}" dt="2020-02-01T10:33:05.061" v="1900" actId="29295"/>
          <ac:picMkLst>
            <pc:docMk/>
            <pc:sldMk cId="2348687137" sldId="283"/>
            <ac:picMk id="4" creationId="{845FE5F6-8B2B-436A-94C7-B72DF515E302}"/>
          </ac:picMkLst>
        </pc:picChg>
        <pc:picChg chg="add del mod">
          <ac:chgData name="Walter Patterson" userId="e470179da92c10b6" providerId="LiveId" clId="{CABA6A30-1AE2-49E9-9B22-E339A20797DA}" dt="2020-02-01T10:45:30.985" v="1912" actId="478"/>
          <ac:picMkLst>
            <pc:docMk/>
            <pc:sldMk cId="2348687137" sldId="283"/>
            <ac:picMk id="5" creationId="{597259EA-A4EA-4E5C-8D3D-82C764D63551}"/>
          </ac:picMkLst>
        </pc:picChg>
        <pc:picChg chg="add mod">
          <ac:chgData name="Walter Patterson" userId="e470179da92c10b6" providerId="LiveId" clId="{CABA6A30-1AE2-49E9-9B22-E339A20797DA}" dt="2020-02-01T11:51:11.879" v="1983" actId="29295"/>
          <ac:picMkLst>
            <pc:docMk/>
            <pc:sldMk cId="2348687137" sldId="283"/>
            <ac:picMk id="6" creationId="{A3DEC10E-B10E-4B2C-BD6F-9FBC2B589258}"/>
          </ac:picMkLst>
        </pc:picChg>
        <pc:picChg chg="add mod">
          <ac:chgData name="Walter Patterson" userId="e470179da92c10b6" providerId="LiveId" clId="{CABA6A30-1AE2-49E9-9B22-E339A20797DA}" dt="2020-02-01T11:50:53.314" v="1958" actId="1076"/>
          <ac:picMkLst>
            <pc:docMk/>
            <pc:sldMk cId="2348687137" sldId="283"/>
            <ac:picMk id="7" creationId="{D7F0CFCD-22DB-41CE-A76A-A89D2AC43658}"/>
          </ac:picMkLst>
        </pc:picChg>
      </pc:sldChg>
      <pc:sldChg chg="addSp delSp modSp add ord">
        <pc:chgData name="Walter Patterson" userId="e470179da92c10b6" providerId="LiveId" clId="{CABA6A30-1AE2-49E9-9B22-E339A20797DA}" dt="2020-02-01T11:53:06.452" v="1990" actId="14100"/>
        <pc:sldMkLst>
          <pc:docMk/>
          <pc:sldMk cId="1760769674" sldId="284"/>
        </pc:sldMkLst>
        <pc:spChg chg="del mod">
          <ac:chgData name="Walter Patterson" userId="e470179da92c10b6" providerId="LiveId" clId="{CABA6A30-1AE2-49E9-9B22-E339A20797DA}" dt="2020-02-01T11:22:35.205" v="1930"/>
          <ac:spMkLst>
            <pc:docMk/>
            <pc:sldMk cId="1760769674" sldId="284"/>
            <ac:spMk id="3" creationId="{C24F86F2-910E-465F-B61D-F620EDE30A73}"/>
          </ac:spMkLst>
        </pc:spChg>
        <pc:picChg chg="add mod">
          <ac:chgData name="Walter Patterson" userId="e470179da92c10b6" providerId="LiveId" clId="{CABA6A30-1AE2-49E9-9B22-E339A20797DA}" dt="2020-02-01T11:53:06.452" v="1990" actId="14100"/>
          <ac:picMkLst>
            <pc:docMk/>
            <pc:sldMk cId="1760769674" sldId="284"/>
            <ac:picMk id="4" creationId="{3EFE7A3D-7487-462F-9ED0-F6D1A6AE9E81}"/>
          </ac:picMkLst>
        </pc:picChg>
      </pc:sldChg>
      <pc:sldChg chg="addSp modSp add">
        <pc:chgData name="Walter Patterson" userId="e470179da92c10b6" providerId="LiveId" clId="{CABA6A30-1AE2-49E9-9B22-E339A20797DA}" dt="2020-02-01T12:00:53.946" v="2116" actId="29295"/>
        <pc:sldMkLst>
          <pc:docMk/>
          <pc:sldMk cId="1552096915" sldId="285"/>
        </pc:sldMkLst>
        <pc:spChg chg="mod">
          <ac:chgData name="Walter Patterson" userId="e470179da92c10b6" providerId="LiveId" clId="{CABA6A30-1AE2-49E9-9B22-E339A20797DA}" dt="2020-02-01T11:58:04.680" v="2050" actId="207"/>
          <ac:spMkLst>
            <pc:docMk/>
            <pc:sldMk cId="1552096915" sldId="285"/>
            <ac:spMk id="3" creationId="{C24F86F2-910E-465F-B61D-F620EDE30A73}"/>
          </ac:spMkLst>
        </pc:spChg>
        <pc:picChg chg="add mod">
          <ac:chgData name="Walter Patterson" userId="e470179da92c10b6" providerId="LiveId" clId="{CABA6A30-1AE2-49E9-9B22-E339A20797DA}" dt="2020-02-01T12:00:53.946" v="2116" actId="29295"/>
          <ac:picMkLst>
            <pc:docMk/>
            <pc:sldMk cId="1552096915" sldId="285"/>
            <ac:picMk id="5" creationId="{A24D6970-31FE-4821-B237-EBD5815BB67A}"/>
          </ac:picMkLst>
        </pc:picChg>
        <pc:picChg chg="add mod">
          <ac:chgData name="Walter Patterson" userId="e470179da92c10b6" providerId="LiveId" clId="{CABA6A30-1AE2-49E9-9B22-E339A20797DA}" dt="2020-02-01T12:00:42.130" v="2086" actId="29295"/>
          <ac:picMkLst>
            <pc:docMk/>
            <pc:sldMk cId="1552096915" sldId="285"/>
            <ac:picMk id="6" creationId="{C4BEEFDD-6F70-407F-87B9-915EC6B60DB0}"/>
          </ac:picMkLst>
        </pc:picChg>
      </pc:sldChg>
      <pc:sldChg chg="addSp modSp add ord">
        <pc:chgData name="Walter Patterson" userId="e470179da92c10b6" providerId="LiveId" clId="{CABA6A30-1AE2-49E9-9B22-E339A20797DA}" dt="2020-02-01T12:25:18.355" v="2298"/>
        <pc:sldMkLst>
          <pc:docMk/>
          <pc:sldMk cId="2675026724" sldId="286"/>
        </pc:sldMkLst>
        <pc:spChg chg="mod">
          <ac:chgData name="Walter Patterson" userId="e470179da92c10b6" providerId="LiveId" clId="{CABA6A30-1AE2-49E9-9B22-E339A20797DA}" dt="2020-02-01T12:24:38.073" v="2296" actId="20577"/>
          <ac:spMkLst>
            <pc:docMk/>
            <pc:sldMk cId="2675026724" sldId="286"/>
            <ac:spMk id="2" creationId="{D6AB2BE8-5699-42AB-AAF6-08098A340CF9}"/>
          </ac:spMkLst>
        </pc:spChg>
        <pc:spChg chg="mod">
          <ac:chgData name="Walter Patterson" userId="e470179da92c10b6" providerId="LiveId" clId="{CABA6A30-1AE2-49E9-9B22-E339A20797DA}" dt="2020-02-01T12:18:21.564" v="2223" actId="1076"/>
          <ac:spMkLst>
            <pc:docMk/>
            <pc:sldMk cId="2675026724" sldId="286"/>
            <ac:spMk id="3" creationId="{C24F86F2-910E-465F-B61D-F620EDE30A73}"/>
          </ac:spMkLst>
        </pc:spChg>
        <pc:picChg chg="add mod">
          <ac:chgData name="Walter Patterson" userId="e470179da92c10b6" providerId="LiveId" clId="{CABA6A30-1AE2-49E9-9B22-E339A20797DA}" dt="2020-02-01T12:16:16.559" v="2188" actId="688"/>
          <ac:picMkLst>
            <pc:docMk/>
            <pc:sldMk cId="2675026724" sldId="286"/>
            <ac:picMk id="4" creationId="{65D7F3A9-177D-4C11-AE38-CF973880C243}"/>
          </ac:picMkLst>
        </pc:picChg>
        <pc:picChg chg="add mod">
          <ac:chgData name="Walter Patterson" userId="e470179da92c10b6" providerId="LiveId" clId="{CABA6A30-1AE2-49E9-9B22-E339A20797DA}" dt="2020-02-01T12:22:59.838" v="2274" actId="29295"/>
          <ac:picMkLst>
            <pc:docMk/>
            <pc:sldMk cId="2675026724" sldId="286"/>
            <ac:picMk id="5" creationId="{34096A0A-4BD4-4254-B7F0-6454763D3FE4}"/>
          </ac:picMkLst>
        </pc:picChg>
        <pc:picChg chg="add mod">
          <ac:chgData name="Walter Patterson" userId="e470179da92c10b6" providerId="LiveId" clId="{CABA6A30-1AE2-49E9-9B22-E339A20797DA}" dt="2020-02-01T12:22:55.976" v="2266" actId="29295"/>
          <ac:picMkLst>
            <pc:docMk/>
            <pc:sldMk cId="2675026724" sldId="286"/>
            <ac:picMk id="6" creationId="{9A9ED44A-1174-43E4-8EA0-B5191C63798A}"/>
          </ac:picMkLst>
        </pc:picChg>
        <pc:picChg chg="add mod">
          <ac:chgData name="Walter Patterson" userId="e470179da92c10b6" providerId="LiveId" clId="{CABA6A30-1AE2-49E9-9B22-E339A20797DA}" dt="2020-02-01T12:24:20.858" v="2280" actId="1076"/>
          <ac:picMkLst>
            <pc:docMk/>
            <pc:sldMk cId="2675026724" sldId="286"/>
            <ac:picMk id="7" creationId="{3CAFD34E-1F6A-4EFC-A8EF-045C3EB1DD02}"/>
          </ac:picMkLst>
        </pc:picChg>
        <pc:picChg chg="add mod">
          <ac:chgData name="Walter Patterson" userId="e470179da92c10b6" providerId="LiveId" clId="{CABA6A30-1AE2-49E9-9B22-E339A20797DA}" dt="2020-02-01T12:18:03.453" v="2221" actId="1076"/>
          <ac:picMkLst>
            <pc:docMk/>
            <pc:sldMk cId="2675026724" sldId="286"/>
            <ac:picMk id="1026" creationId="{AFABAB72-9B1E-4458-9BE0-89863D5BB2D0}"/>
          </ac:picMkLst>
        </pc:picChg>
      </pc:sldChg>
      <pc:sldChg chg="add">
        <pc:chgData name="Walter Patterson" userId="e470179da92c10b6" providerId="LiveId" clId="{CABA6A30-1AE2-49E9-9B22-E339A20797DA}" dt="2020-02-01T12:01:38.993" v="2117"/>
        <pc:sldMkLst>
          <pc:docMk/>
          <pc:sldMk cId="1735851302" sldId="287"/>
        </pc:sldMkLst>
      </pc:sldChg>
      <pc:sldChg chg="add">
        <pc:chgData name="Walter Patterson" userId="e470179da92c10b6" providerId="LiveId" clId="{CABA6A30-1AE2-49E9-9B22-E339A20797DA}" dt="2020-02-01T14:15:27.731" v="2348"/>
        <pc:sldMkLst>
          <pc:docMk/>
          <pc:sldMk cId="3755005130" sldId="288"/>
        </pc:sldMkLst>
      </pc:sldChg>
      <pc:sldChg chg="modSp add ord">
        <pc:chgData name="Walter Patterson" userId="e470179da92c10b6" providerId="LiveId" clId="{CABA6A30-1AE2-49E9-9B22-E339A20797DA}" dt="2020-02-01T15:18:46.239" v="3125" actId="27636"/>
        <pc:sldMkLst>
          <pc:docMk/>
          <pc:sldMk cId="486359906" sldId="289"/>
        </pc:sldMkLst>
        <pc:spChg chg="mod">
          <ac:chgData name="Walter Patterson" userId="e470179da92c10b6" providerId="LiveId" clId="{CABA6A30-1AE2-49E9-9B22-E339A20797DA}" dt="2020-02-01T15:14:06.841" v="2628" actId="403"/>
          <ac:spMkLst>
            <pc:docMk/>
            <pc:sldMk cId="486359906" sldId="289"/>
            <ac:spMk id="2" creationId="{D6AB2BE8-5699-42AB-AAF6-08098A340CF9}"/>
          </ac:spMkLst>
        </pc:spChg>
        <pc:spChg chg="mod">
          <ac:chgData name="Walter Patterson" userId="e470179da92c10b6" providerId="LiveId" clId="{CABA6A30-1AE2-49E9-9B22-E339A20797DA}" dt="2020-02-01T15:18:46.239" v="3125" actId="27636"/>
          <ac:spMkLst>
            <pc:docMk/>
            <pc:sldMk cId="486359906" sldId="289"/>
            <ac:spMk id="3" creationId="{C24F86F2-910E-465F-B61D-F620EDE30A73}"/>
          </ac:spMkLst>
        </pc:spChg>
      </pc:sldChg>
      <pc:sldChg chg="addSp modSp add ord">
        <pc:chgData name="Walter Patterson" userId="e470179da92c10b6" providerId="LiveId" clId="{CABA6A30-1AE2-49E9-9B22-E339A20797DA}" dt="2020-02-01T15:13:08.269" v="2615" actId="29295"/>
        <pc:sldMkLst>
          <pc:docMk/>
          <pc:sldMk cId="3110168029" sldId="290"/>
        </pc:sldMkLst>
        <pc:spChg chg="mod">
          <ac:chgData name="Walter Patterson" userId="e470179da92c10b6" providerId="LiveId" clId="{CABA6A30-1AE2-49E9-9B22-E339A20797DA}" dt="2020-02-01T15:06:18.832" v="2585" actId="20577"/>
          <ac:spMkLst>
            <pc:docMk/>
            <pc:sldMk cId="3110168029" sldId="290"/>
            <ac:spMk id="2" creationId="{D6AB2BE8-5699-42AB-AAF6-08098A340CF9}"/>
          </ac:spMkLst>
        </pc:spChg>
        <pc:spChg chg="mod">
          <ac:chgData name="Walter Patterson" userId="e470179da92c10b6" providerId="LiveId" clId="{CABA6A30-1AE2-49E9-9B22-E339A20797DA}" dt="2020-02-01T15:11:07.384" v="2592" actId="403"/>
          <ac:spMkLst>
            <pc:docMk/>
            <pc:sldMk cId="3110168029" sldId="290"/>
            <ac:spMk id="3" creationId="{C24F86F2-910E-465F-B61D-F620EDE30A73}"/>
          </ac:spMkLst>
        </pc:spChg>
        <pc:picChg chg="add mod">
          <ac:chgData name="Walter Patterson" userId="e470179da92c10b6" providerId="LiveId" clId="{CABA6A30-1AE2-49E9-9B22-E339A20797DA}" dt="2020-02-01T15:13:08.269" v="2615" actId="29295"/>
          <ac:picMkLst>
            <pc:docMk/>
            <pc:sldMk cId="3110168029" sldId="290"/>
            <ac:picMk id="4" creationId="{293867FD-41C2-46E4-9A07-45EF6FFB7604}"/>
          </ac:picMkLst>
        </pc:picChg>
      </pc:sldChg>
      <pc:sldChg chg="addSp delSp modSp add">
        <pc:chgData name="Walter Patterson" userId="e470179da92c10b6" providerId="LiveId" clId="{CABA6A30-1AE2-49E9-9B22-E339A20797DA}" dt="2020-02-01T15:22:25.689" v="3163"/>
        <pc:sldMkLst>
          <pc:docMk/>
          <pc:sldMk cId="3115625956" sldId="291"/>
        </pc:sldMkLst>
        <pc:spChg chg="del mod">
          <ac:chgData name="Walter Patterson" userId="e470179da92c10b6" providerId="LiveId" clId="{CABA6A30-1AE2-49E9-9B22-E339A20797DA}" dt="2020-02-01T15:22:19.991" v="3162" actId="21"/>
          <ac:spMkLst>
            <pc:docMk/>
            <pc:sldMk cId="3115625956" sldId="291"/>
            <ac:spMk id="2" creationId="{D6AB2BE8-5699-42AB-AAF6-08098A340CF9}"/>
          </ac:spMkLst>
        </pc:spChg>
        <pc:spChg chg="del mod">
          <ac:chgData name="Walter Patterson" userId="e470179da92c10b6" providerId="LiveId" clId="{CABA6A30-1AE2-49E9-9B22-E339A20797DA}" dt="2020-02-01T15:21:57.751" v="3158"/>
          <ac:spMkLst>
            <pc:docMk/>
            <pc:sldMk cId="3115625956" sldId="291"/>
            <ac:spMk id="3" creationId="{C24F86F2-910E-465F-B61D-F620EDE30A73}"/>
          </ac:spMkLst>
        </pc:spChg>
        <pc:spChg chg="add">
          <ac:chgData name="Walter Patterson" userId="e470179da92c10b6" providerId="LiveId" clId="{CABA6A30-1AE2-49E9-9B22-E339A20797DA}" dt="2020-02-01T15:22:25.689" v="3163"/>
          <ac:spMkLst>
            <pc:docMk/>
            <pc:sldMk cId="3115625956" sldId="291"/>
            <ac:spMk id="5" creationId="{F298021F-8908-4CA3-BE89-EA50D295924E}"/>
          </ac:spMkLst>
        </pc:spChg>
        <pc:picChg chg="add mod">
          <ac:chgData name="Walter Patterson" userId="e470179da92c10b6" providerId="LiveId" clId="{CABA6A30-1AE2-49E9-9B22-E339A20797DA}" dt="2020-02-01T15:22:03.971" v="3160" actId="14100"/>
          <ac:picMkLst>
            <pc:docMk/>
            <pc:sldMk cId="3115625956" sldId="291"/>
            <ac:picMk id="4" creationId="{89B728DE-9E35-42A8-9EA9-F3A94404D4B6}"/>
          </ac:picMkLst>
        </pc:picChg>
      </pc:sldChg>
      <pc:sldChg chg="addSp delSp modSp add">
        <pc:chgData name="Walter Patterson" userId="e470179da92c10b6" providerId="LiveId" clId="{CABA6A30-1AE2-49E9-9B22-E339A20797DA}" dt="2020-02-01T15:26:26.772" v="3433" actId="113"/>
        <pc:sldMkLst>
          <pc:docMk/>
          <pc:sldMk cId="2857937544" sldId="292"/>
        </pc:sldMkLst>
        <pc:spChg chg="add mod">
          <ac:chgData name="Walter Patterson" userId="e470179da92c10b6" providerId="LiveId" clId="{CABA6A30-1AE2-49E9-9B22-E339A20797DA}" dt="2020-02-01T15:26:26.772" v="3433" actId="113"/>
          <ac:spMkLst>
            <pc:docMk/>
            <pc:sldMk cId="2857937544" sldId="292"/>
            <ac:spMk id="3" creationId="{55D7EA75-5F1D-4D81-B252-65E3E38136CC}"/>
          </ac:spMkLst>
        </pc:spChg>
        <pc:spChg chg="mod">
          <ac:chgData name="Walter Patterson" userId="e470179da92c10b6" providerId="LiveId" clId="{CABA6A30-1AE2-49E9-9B22-E339A20797DA}" dt="2020-02-01T15:23:01.045" v="3194" actId="20577"/>
          <ac:spMkLst>
            <pc:docMk/>
            <pc:sldMk cId="2857937544" sldId="292"/>
            <ac:spMk id="5" creationId="{F298021F-8908-4CA3-BE89-EA50D295924E}"/>
          </ac:spMkLst>
        </pc:spChg>
        <pc:picChg chg="del">
          <ac:chgData name="Walter Patterson" userId="e470179da92c10b6" providerId="LiveId" clId="{CABA6A30-1AE2-49E9-9B22-E339A20797DA}" dt="2020-02-01T15:23:06.783" v="3195" actId="478"/>
          <ac:picMkLst>
            <pc:docMk/>
            <pc:sldMk cId="2857937544" sldId="292"/>
            <ac:picMk id="4" creationId="{89B728DE-9E35-42A8-9EA9-F3A94404D4B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72808-852A-478B-844C-F322B153A35A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14BEB-AC0B-49A4-8A4F-7347C75BE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98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14BEB-AC0B-49A4-8A4F-7347C75BEAA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0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chinelearningforkids.co.uk/#!/worksheets" TargetMode="External"/><Relationship Id="rId2" Type="http://schemas.openxmlformats.org/officeDocument/2006/relationships/hyperlink" Target="https://www.appsforgood.org/cours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raft2learn.github.io/ai/" TargetMode="External"/><Relationship Id="rId4" Type="http://schemas.openxmlformats.org/officeDocument/2006/relationships/hyperlink" Target="http://www.cs4fn.org/ai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eovermonday.co.uk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Lesley.broadwood@scotlandis.co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ics.uci.edu/ml/index.php" TargetMode="External"/><Relationship Id="rId2" Type="http://schemas.openxmlformats.org/officeDocument/2006/relationships/hyperlink" Target="https://www.kaggle.com/datase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codecamp.org/" TargetMode="External"/><Relationship Id="rId4" Type="http://schemas.openxmlformats.org/officeDocument/2006/relationships/hyperlink" Target="https://cloud.google.com/public-datasets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F6F1-6133-4C77-A0EA-CD0614CB4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0"/>
            <a:ext cx="8825658" cy="3329581"/>
          </a:xfrm>
        </p:spPr>
        <p:txBody>
          <a:bodyPr/>
          <a:lstStyle/>
          <a:p>
            <a:pPr algn="ctr"/>
            <a:r>
              <a:rPr lang="en-GB" sz="5400" b="1" dirty="0" smtClean="0"/>
              <a:t>Computing </a:t>
            </a:r>
            <a:r>
              <a:rPr lang="en-GB" sz="5400" b="1" dirty="0"/>
              <a:t>Conference 	</a:t>
            </a:r>
            <a:r>
              <a:rPr lang="en-GB" sz="5400" b="1" dirty="0" smtClean="0"/>
              <a:t>2020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C59D3-F261-49E0-BA3F-B83D2C8299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500" b="1" dirty="0"/>
              <a:t>NPA Data Science – </a:t>
            </a:r>
            <a:r>
              <a:rPr lang="en-GB" sz="2500" b="1" dirty="0" err="1"/>
              <a:t>walter</a:t>
            </a:r>
            <a:r>
              <a:rPr lang="en-GB" sz="2500" b="1" dirty="0"/>
              <a:t> patterson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5082C-8B64-41A2-8DDC-03C39AA5D493}"/>
              </a:ext>
            </a:extLst>
          </p:cNvPr>
          <p:cNvSpPr txBox="1"/>
          <p:nvPr/>
        </p:nvSpPr>
        <p:spPr>
          <a:xfrm>
            <a:off x="4405745" y="3966358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Feb 5</a:t>
            </a:r>
            <a:r>
              <a:rPr lang="en-GB" baseline="30000" dirty="0"/>
              <a:t>th</a:t>
            </a:r>
            <a:r>
              <a:rPr lang="en-GB" dirty="0"/>
              <a:t> 2020, Stirling</a:t>
            </a:r>
          </a:p>
        </p:txBody>
      </p:sp>
    </p:spTree>
    <p:extLst>
      <p:ext uri="{BB962C8B-B14F-4D97-AF65-F5344CB8AC3E}">
        <p14:creationId xmlns:p14="http://schemas.microsoft.com/office/powerpoint/2010/main" val="188780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400" dirty="0">
                <a:solidFill>
                  <a:srgbClr val="FFFF00"/>
                </a:solidFill>
              </a:rPr>
              <a:t>QDT dilemmas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A person wearing sunglasses&#10;&#10;Description automatically generated">
            <a:extLst>
              <a:ext uri="{FF2B5EF4-FFF2-40B4-BE49-F238E27FC236}">
                <a16:creationId xmlns:a16="http://schemas.microsoft.com/office/drawing/2014/main" id="{7C89CD45-D83F-43FD-8A58-AF0FA052E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369" y="1240188"/>
            <a:ext cx="3759716" cy="250647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DE67CA-5A34-405A-908D-49A53CF13CFC}"/>
              </a:ext>
            </a:extLst>
          </p:cNvPr>
          <p:cNvSpPr txBox="1"/>
          <p:nvPr/>
        </p:nvSpPr>
        <p:spPr>
          <a:xfrm>
            <a:off x="5348472" y="3865419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F2671-BF36-458C-9DCD-3C7C5DB5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688" y="3933257"/>
            <a:ext cx="3857672" cy="25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400" dirty="0">
                <a:solidFill>
                  <a:srgbClr val="FFFF00"/>
                </a:solidFill>
              </a:rPr>
              <a:t>What do we mean by fun?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86F2-910E-465F-B61D-F620EDE3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29" y="1221645"/>
            <a:ext cx="10469192" cy="51836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Machine learning – Apps4Good </a:t>
            </a:r>
          </a:p>
          <a:p>
            <a:pPr marL="0" indent="0">
              <a:buNone/>
            </a:pPr>
            <a:r>
              <a:rPr lang="en-GB" sz="2400" dirty="0"/>
              <a:t>	 </a:t>
            </a:r>
            <a:r>
              <a:rPr lang="en-GB" sz="2400" dirty="0">
                <a:hlinkClick r:id="rId2"/>
              </a:rPr>
              <a:t>https://www.appsforgood.org/courses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Machine learning for Kids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>
                <a:hlinkClick r:id="rId3"/>
              </a:rPr>
              <a:t>https://machinelearningforkids.co.uk/#!/worksheets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CS4Fun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>
                <a:hlinkClick r:id="rId4"/>
              </a:rPr>
              <a:t>http://www.cs4fn.org/ai/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eCraft2Learn (Snap! coding implementation)</a:t>
            </a:r>
            <a:r>
              <a:rPr lang="en-GB" dirty="0"/>
              <a:t>	</a:t>
            </a:r>
            <a:r>
              <a:rPr lang="en-GB" sz="2400" u="sng" dirty="0">
                <a:hlinkClick r:id="rId5"/>
              </a:rPr>
              <a:t>https://ecraft2learn.github.io/ai/</a:t>
            </a:r>
            <a:endParaRPr lang="en-GB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9348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What do we mean by structure?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7C49BC1-3A8C-48A3-93E8-6D84E4EB93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335975"/>
              </p:ext>
            </p:extLst>
          </p:nvPr>
        </p:nvGraphicFramePr>
        <p:xfrm>
          <a:off x="1341913" y="1371600"/>
          <a:ext cx="8793678" cy="4850951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739557">
                  <a:extLst>
                    <a:ext uri="{9D8B030D-6E8A-4147-A177-3AD203B41FA5}">
                      <a16:colId xmlns:a16="http://schemas.microsoft.com/office/drawing/2014/main" val="2321417720"/>
                    </a:ext>
                  </a:extLst>
                </a:gridCol>
                <a:gridCol w="1944097">
                  <a:extLst>
                    <a:ext uri="{9D8B030D-6E8A-4147-A177-3AD203B41FA5}">
                      <a16:colId xmlns:a16="http://schemas.microsoft.com/office/drawing/2014/main" val="3927201545"/>
                    </a:ext>
                  </a:extLst>
                </a:gridCol>
                <a:gridCol w="293509">
                  <a:extLst>
                    <a:ext uri="{9D8B030D-6E8A-4147-A177-3AD203B41FA5}">
                      <a16:colId xmlns:a16="http://schemas.microsoft.com/office/drawing/2014/main" val="3763847112"/>
                    </a:ext>
                  </a:extLst>
                </a:gridCol>
                <a:gridCol w="1641122">
                  <a:extLst>
                    <a:ext uri="{9D8B030D-6E8A-4147-A177-3AD203B41FA5}">
                      <a16:colId xmlns:a16="http://schemas.microsoft.com/office/drawing/2014/main" val="3359625720"/>
                    </a:ext>
                  </a:extLst>
                </a:gridCol>
                <a:gridCol w="297717">
                  <a:extLst>
                    <a:ext uri="{9D8B030D-6E8A-4147-A177-3AD203B41FA5}">
                      <a16:colId xmlns:a16="http://schemas.microsoft.com/office/drawing/2014/main" val="2786272349"/>
                    </a:ext>
                  </a:extLst>
                </a:gridCol>
                <a:gridCol w="3877676">
                  <a:extLst>
                    <a:ext uri="{9D8B030D-6E8A-4147-A177-3AD203B41FA5}">
                      <a16:colId xmlns:a16="http://schemas.microsoft.com/office/drawing/2014/main" val="2960566306"/>
                    </a:ext>
                  </a:extLst>
                </a:gridCol>
              </a:tblGrid>
              <a:tr h="635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200" dirty="0">
                          <a:effectLst/>
                        </a:rPr>
                        <a:t>SCQF Level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200">
                          <a:effectLst/>
                        </a:rPr>
                        <a:t>Mandatory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200">
                          <a:effectLst/>
                        </a:rPr>
                        <a:t>Mandatory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200" dirty="0">
                          <a:effectLst/>
                        </a:rPr>
                        <a:t>Options (1 only)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7071925"/>
                  </a:ext>
                </a:extLst>
              </a:tr>
              <a:tr h="57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Data Citizenship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>
                          <a:effectLst/>
                        </a:rPr>
                        <a:t>Data Science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2904174"/>
                  </a:ext>
                </a:extLst>
              </a:tr>
              <a:tr h="1821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Data Citizenship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Data Science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Computer Programming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Data Security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Data Science Project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Data Science: Statistics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Machine Learning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2201439"/>
                  </a:ext>
                </a:extLst>
              </a:tr>
              <a:tr h="1821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>
                          <a:effectLst/>
                        </a:rPr>
                        <a:t>Data Citizenship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>
                          <a:effectLst/>
                        </a:rPr>
                        <a:t>Data Science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Computer Programming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Data Security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Data Science Project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Data Science: Statistics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Machine Learning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Statistics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458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74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Data Citizenship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9A232EA-9CC7-4FFA-8797-E666328E12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12234"/>
              </p:ext>
            </p:extLst>
          </p:nvPr>
        </p:nvGraphicFramePr>
        <p:xfrm>
          <a:off x="1490353" y="1769423"/>
          <a:ext cx="9199226" cy="4286991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574051">
                  <a:extLst>
                    <a:ext uri="{9D8B030D-6E8A-4147-A177-3AD203B41FA5}">
                      <a16:colId xmlns:a16="http://schemas.microsoft.com/office/drawing/2014/main" val="3144576216"/>
                    </a:ext>
                  </a:extLst>
                </a:gridCol>
                <a:gridCol w="2171143">
                  <a:extLst>
                    <a:ext uri="{9D8B030D-6E8A-4147-A177-3AD203B41FA5}">
                      <a16:colId xmlns:a16="http://schemas.microsoft.com/office/drawing/2014/main" val="1498609492"/>
                    </a:ext>
                  </a:extLst>
                </a:gridCol>
                <a:gridCol w="2508531">
                  <a:extLst>
                    <a:ext uri="{9D8B030D-6E8A-4147-A177-3AD203B41FA5}">
                      <a16:colId xmlns:a16="http://schemas.microsoft.com/office/drawing/2014/main" val="3770205405"/>
                    </a:ext>
                  </a:extLst>
                </a:gridCol>
                <a:gridCol w="2945501">
                  <a:extLst>
                    <a:ext uri="{9D8B030D-6E8A-4147-A177-3AD203B41FA5}">
                      <a16:colId xmlns:a16="http://schemas.microsoft.com/office/drawing/2014/main" val="2520727006"/>
                    </a:ext>
                  </a:extLst>
                </a:gridCol>
              </a:tblGrid>
              <a:tr h="902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 dirty="0">
                          <a:effectLst/>
                        </a:rPr>
                        <a:t>Outcome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SCQF Level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J2HN 44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SCQF Level 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J2HN 45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SCQF Level 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J2HN 46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783368"/>
                  </a:ext>
                </a:extLst>
              </a:tr>
              <a:tr h="1271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LO1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b="1" dirty="0">
                          <a:effectLst/>
                        </a:rPr>
                        <a:t>State the use of data in society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b="1" dirty="0">
                          <a:effectLst/>
                        </a:rPr>
                        <a:t>Describe the use of data in society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b="1" dirty="0">
                          <a:effectLst/>
                        </a:rPr>
                        <a:t>Explain the use of data in society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7300450"/>
                  </a:ext>
                </a:extLst>
              </a:tr>
              <a:tr h="1271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LO2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b="1">
                          <a:effectLst/>
                        </a:rPr>
                        <a:t>Describe data literacy concepts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b="1" dirty="0">
                          <a:effectLst/>
                        </a:rPr>
                        <a:t>Explain data literacy concepts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b="1" dirty="0">
                          <a:effectLst/>
                        </a:rPr>
                        <a:t>Explain data literacy concepts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025750"/>
                  </a:ext>
                </a:extLst>
              </a:tr>
              <a:tr h="841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LO3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b="1">
                          <a:effectLst/>
                        </a:rPr>
                        <a:t>Interpret simple data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b="1">
                          <a:effectLst/>
                        </a:rPr>
                        <a:t>Interpret data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b="1" dirty="0">
                          <a:effectLst/>
                        </a:rPr>
                        <a:t>Interpret complex data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326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358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Data Science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B59AE8-84D7-4D0B-B1C1-2FA78E2E25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606801"/>
              </p:ext>
            </p:extLst>
          </p:nvPr>
        </p:nvGraphicFramePr>
        <p:xfrm>
          <a:off x="1520042" y="1567542"/>
          <a:ext cx="8906494" cy="50826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23962">
                  <a:extLst>
                    <a:ext uri="{9D8B030D-6E8A-4147-A177-3AD203B41FA5}">
                      <a16:colId xmlns:a16="http://schemas.microsoft.com/office/drawing/2014/main" val="582641890"/>
                    </a:ext>
                  </a:extLst>
                </a:gridCol>
                <a:gridCol w="1628579">
                  <a:extLst>
                    <a:ext uri="{9D8B030D-6E8A-4147-A177-3AD203B41FA5}">
                      <a16:colId xmlns:a16="http://schemas.microsoft.com/office/drawing/2014/main" val="1580357870"/>
                    </a:ext>
                  </a:extLst>
                </a:gridCol>
                <a:gridCol w="2599255">
                  <a:extLst>
                    <a:ext uri="{9D8B030D-6E8A-4147-A177-3AD203B41FA5}">
                      <a16:colId xmlns:a16="http://schemas.microsoft.com/office/drawing/2014/main" val="2451367395"/>
                    </a:ext>
                  </a:extLst>
                </a:gridCol>
                <a:gridCol w="3154698">
                  <a:extLst>
                    <a:ext uri="{9D8B030D-6E8A-4147-A177-3AD203B41FA5}">
                      <a16:colId xmlns:a16="http://schemas.microsoft.com/office/drawing/2014/main" val="85798976"/>
                    </a:ext>
                  </a:extLst>
                </a:gridCol>
              </a:tblGrid>
              <a:tr h="1051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 dirty="0">
                          <a:effectLst/>
                        </a:rPr>
                        <a:t>Outcome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SCQF Level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J2G2 44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SCQF Level 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J2G2 45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SCQF Level 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J2G2 46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7920702"/>
                  </a:ext>
                </a:extLst>
              </a:tr>
              <a:tr h="1003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 dirty="0">
                          <a:effectLst/>
                        </a:rPr>
                        <a:t>LO1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200" b="1" dirty="0">
                          <a:effectLst/>
                        </a:rPr>
                        <a:t>Describe data science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200" b="1" dirty="0">
                          <a:effectLst/>
                        </a:rPr>
                        <a:t>Explain data science techniques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200" b="1">
                          <a:effectLst/>
                        </a:rPr>
                        <a:t>Explain the principles of data science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634665"/>
                  </a:ext>
                </a:extLst>
              </a:tr>
              <a:tr h="1343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LO2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200" b="1" dirty="0">
                          <a:effectLst/>
                        </a:rPr>
                        <a:t>Describe simple ways of analysing data.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200" b="1" dirty="0">
                          <a:effectLst/>
                        </a:rPr>
                        <a:t>Describe the tools and techniques of data science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200" b="1" dirty="0">
                          <a:effectLst/>
                        </a:rPr>
                        <a:t>Describe methods of routine data analysis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5588743"/>
                  </a:ext>
                </a:extLst>
              </a:tr>
              <a:tr h="168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LO3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200" b="1">
                          <a:effectLst/>
                        </a:rPr>
                        <a:t>Analyse a small dataset to identify patterns.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200" b="1">
                          <a:effectLst/>
                        </a:rPr>
                        <a:t>Analyse a dataset to identify patterns and trends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200" b="1" dirty="0">
                          <a:effectLst/>
                        </a:rPr>
                        <a:t>Analyse a dataset to make predictions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826523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D217A76-EE3B-4F95-85B7-C9F31D4A8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02392" y="259730"/>
            <a:ext cx="2070776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Science</a:t>
            </a:r>
            <a:endParaRPr kumimoji="0" lang="en-GB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82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Machine Learning (Option)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778B9B-0710-4749-941C-CB7CBEC2A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700353"/>
              </p:ext>
            </p:extLst>
          </p:nvPr>
        </p:nvGraphicFramePr>
        <p:xfrm>
          <a:off x="890648" y="1175657"/>
          <a:ext cx="10446294" cy="522962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97692">
                  <a:extLst>
                    <a:ext uri="{9D8B030D-6E8A-4147-A177-3AD203B41FA5}">
                      <a16:colId xmlns:a16="http://schemas.microsoft.com/office/drawing/2014/main" val="2851750457"/>
                    </a:ext>
                  </a:extLst>
                </a:gridCol>
                <a:gridCol w="1173345">
                  <a:extLst>
                    <a:ext uri="{9D8B030D-6E8A-4147-A177-3AD203B41FA5}">
                      <a16:colId xmlns:a16="http://schemas.microsoft.com/office/drawing/2014/main" val="1200399947"/>
                    </a:ext>
                  </a:extLst>
                </a:gridCol>
                <a:gridCol w="3414839">
                  <a:extLst>
                    <a:ext uri="{9D8B030D-6E8A-4147-A177-3AD203B41FA5}">
                      <a16:colId xmlns:a16="http://schemas.microsoft.com/office/drawing/2014/main" val="1124177157"/>
                    </a:ext>
                  </a:extLst>
                </a:gridCol>
                <a:gridCol w="4960418">
                  <a:extLst>
                    <a:ext uri="{9D8B030D-6E8A-4147-A177-3AD203B41FA5}">
                      <a16:colId xmlns:a16="http://schemas.microsoft.com/office/drawing/2014/main" val="3035119572"/>
                    </a:ext>
                  </a:extLst>
                </a:gridCol>
              </a:tblGrid>
              <a:tr h="67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Outcome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 SCQF Level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 dirty="0">
                          <a:effectLst/>
                        </a:rPr>
                        <a:t>SCQF Level 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 dirty="0">
                          <a:effectLst/>
                        </a:rPr>
                        <a:t>J2G6 45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SCQF Level 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J2G6 46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633496"/>
                  </a:ext>
                </a:extLst>
              </a:tr>
              <a:tr h="1302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LO1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Describe the purpose, applications and key features of machine learning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Explain the purpose, applications and key features of data preparation and feature selection for machine learning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817756"/>
                  </a:ext>
                </a:extLst>
              </a:tr>
              <a:tr h="1302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LO2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Explain the importance of good quality data and feature selection in effective machine learning.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Explain how machine learning models can be evaluated, and their predictive performance improved by ensemble methods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135606"/>
                  </a:ext>
                </a:extLst>
              </a:tr>
              <a:tr h="1083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LO3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>
                          <a:effectLst/>
                        </a:rPr>
                        <a:t>Apply standard machine learning techniques to create and evaluate a classification model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Describe the application of regression models to problems of prediction and classification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104850"/>
                  </a:ext>
                </a:extLst>
              </a:tr>
              <a:tr h="864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LO4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85"/>
                        </a:spcAft>
                      </a:pPr>
                      <a:r>
                        <a:rPr lang="en-GB" sz="1400" dirty="0">
                          <a:effectLst/>
                        </a:rPr>
                        <a:t>Derive a prediction model from a given dataset using linear regression.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9052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319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Assessment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86F2-910E-465F-B61D-F620EDE3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053" y="1001951"/>
            <a:ext cx="10469192" cy="51836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Data Citizenship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SCQF Level 4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FFFF00"/>
                </a:solidFill>
              </a:rPr>
              <a:t>Dataset: 500 items</a:t>
            </a:r>
            <a:r>
              <a:rPr lang="en-GB" dirty="0"/>
              <a:t>.  Create 2 visualisations. </a:t>
            </a:r>
          </a:p>
          <a:p>
            <a:pPr marL="0" indent="0">
              <a:buNone/>
            </a:pPr>
            <a:r>
              <a:rPr lang="en-GB" dirty="0"/>
              <a:t>	Interpret the data and make recommendations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SCQF Level 5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FFFF00"/>
                </a:solidFill>
              </a:rPr>
              <a:t>Dataset: 1000 items</a:t>
            </a:r>
            <a:r>
              <a:rPr lang="en-GB" dirty="0"/>
              <a:t>.  Create visualisations. </a:t>
            </a:r>
          </a:p>
          <a:p>
            <a:pPr marL="0" indent="0">
              <a:buNone/>
            </a:pPr>
            <a:r>
              <a:rPr lang="en-GB" dirty="0"/>
              <a:t>	Explore the data and make conclusions and decisions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SCQF Level 6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FFFF00"/>
                </a:solidFill>
              </a:rPr>
              <a:t>Dataset: 10,000 items</a:t>
            </a:r>
            <a:r>
              <a:rPr lang="en-GB" dirty="0"/>
              <a:t> plus supplied visualisations and a dashboard.  </a:t>
            </a:r>
          </a:p>
          <a:p>
            <a:pPr marL="0" indent="0">
              <a:buNone/>
            </a:pPr>
            <a:r>
              <a:rPr lang="en-GB" dirty="0"/>
              <a:t>	Evaluate quality of 	dataset. Critique the supplied visualisations and dashboard. 	Create additional 	visualisations. Identify patterns/trends and communicate 	findings.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005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Assessment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86F2-910E-465F-B61D-F620EDE3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990" y="1062842"/>
            <a:ext cx="10469192" cy="518363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Data Science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900" dirty="0"/>
              <a:t>SCQF Level 4</a:t>
            </a:r>
          </a:p>
          <a:p>
            <a:pPr marL="0" indent="0">
              <a:buNone/>
            </a:pPr>
            <a:r>
              <a:rPr lang="en-GB" sz="2900" dirty="0"/>
              <a:t>	</a:t>
            </a:r>
            <a:r>
              <a:rPr lang="en-GB" sz="2500" dirty="0">
                <a:solidFill>
                  <a:srgbClr val="FFFF00"/>
                </a:solidFill>
              </a:rPr>
              <a:t>Dataset: 500 items</a:t>
            </a:r>
          </a:p>
          <a:p>
            <a:pPr marL="0" indent="0">
              <a:buNone/>
            </a:pPr>
            <a:r>
              <a:rPr lang="en-GB" sz="2500" dirty="0"/>
              <a:t>	The dataset must be cleaned, structured, sorted, filtered, grouped and summarised. </a:t>
            </a:r>
          </a:p>
          <a:p>
            <a:pPr marL="0" indent="0">
              <a:buNone/>
            </a:pPr>
            <a:r>
              <a:rPr lang="en-GB" sz="2500" dirty="0"/>
              <a:t>	The analysis must include at least one visualisation, which must 	illustrate patterns in the data.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900" dirty="0"/>
              <a:t>SCQF Level 5</a:t>
            </a:r>
          </a:p>
          <a:p>
            <a:pPr marL="457200" lvl="1" indent="0">
              <a:buNone/>
            </a:pPr>
            <a:r>
              <a:rPr lang="en-GB" sz="2500" dirty="0">
                <a:solidFill>
                  <a:srgbClr val="FFFF00"/>
                </a:solidFill>
              </a:rPr>
              <a:t>Dataset: 5,000 items</a:t>
            </a:r>
          </a:p>
          <a:p>
            <a:pPr marL="457200" lvl="1" indent="0">
              <a:buNone/>
            </a:pPr>
            <a:r>
              <a:rPr lang="en-GB" sz="2500" dirty="0"/>
              <a:t>Dataset will be created (captured) by the learner, sourced externally.</a:t>
            </a:r>
          </a:p>
          <a:p>
            <a:pPr marL="457200" lvl="1" indent="0">
              <a:buNone/>
            </a:pPr>
            <a:r>
              <a:rPr lang="en-GB" sz="2500" dirty="0"/>
              <a:t>The dataset must be cleaned, structured, sorted, filtered, grouped and summarised. </a:t>
            </a:r>
          </a:p>
          <a:p>
            <a:pPr marL="457200" lvl="1" indent="0">
              <a:buNone/>
            </a:pPr>
            <a:r>
              <a:rPr lang="en-GB" sz="2500" dirty="0"/>
              <a:t>Create one interactive dashboard &amp; three visualisations.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900" dirty="0"/>
              <a:t>SCQF Level 6</a:t>
            </a:r>
          </a:p>
          <a:p>
            <a:pPr marL="457200" lvl="1" indent="0">
              <a:buNone/>
            </a:pPr>
            <a:r>
              <a:rPr lang="en-GB" sz="2500" dirty="0">
                <a:solidFill>
                  <a:srgbClr val="FFFF00"/>
                </a:solidFill>
              </a:rPr>
              <a:t>Dataset: 20,000 multivariate items</a:t>
            </a:r>
          </a:p>
          <a:p>
            <a:pPr marL="0" indent="0">
              <a:buNone/>
            </a:pPr>
            <a:r>
              <a:rPr lang="en-GB" sz="2900" dirty="0"/>
              <a:t>	Summary of the dataset required, collection method and storage approach.</a:t>
            </a:r>
          </a:p>
          <a:p>
            <a:pPr marL="0" indent="0">
              <a:buNone/>
            </a:pPr>
            <a:r>
              <a:rPr lang="en-GB" sz="2900" dirty="0"/>
              <a:t>	Analysis of the dataset, including the steps taken and output of the analysis, </a:t>
            </a:r>
          </a:p>
          <a:p>
            <a:pPr marL="0" indent="0">
              <a:buNone/>
            </a:pPr>
            <a:r>
              <a:rPr lang="en-GB" sz="2900" dirty="0"/>
              <a:t>	with appropriate visualisations.</a:t>
            </a:r>
          </a:p>
          <a:p>
            <a:pPr marL="0" indent="0">
              <a:buNone/>
            </a:pPr>
            <a:r>
              <a:rPr lang="en-GB" sz="2900" dirty="0"/>
              <a:t>	Summary of key findings and future activities from the analysis to be presented to a wider audience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40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51" y="282971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Choice of optional unit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5D6D08B-7610-4184-8679-201EAFCAE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27061"/>
              </p:ext>
            </p:extLst>
          </p:nvPr>
        </p:nvGraphicFramePr>
        <p:xfrm>
          <a:off x="897906" y="2791910"/>
          <a:ext cx="4837876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67512">
                  <a:extLst>
                    <a:ext uri="{9D8B030D-6E8A-4147-A177-3AD203B41FA5}">
                      <a16:colId xmlns:a16="http://schemas.microsoft.com/office/drawing/2014/main" val="1352682262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154694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Optional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85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Machine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529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Data Science: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 Analytics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475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Computer 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Vocational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79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Data Science: 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61375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EF14B25-2F78-4BD1-9818-C01CA6676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688" y="604440"/>
            <a:ext cx="2335588" cy="1313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80EDD0-4F64-484C-9B6A-5CF572D27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88" y="2176828"/>
            <a:ext cx="2314886" cy="1086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1E8259-678E-402D-9686-661492CE6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244" y="3522658"/>
            <a:ext cx="2374032" cy="1240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9ACA25-04D2-409D-A345-9707C0B5D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689" y="5022245"/>
            <a:ext cx="2374032" cy="1411366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A0F8A4-B4CC-4F67-AE03-F22D43240ED4}"/>
              </a:ext>
            </a:extLst>
          </p:cNvPr>
          <p:cNvCxnSpPr/>
          <p:nvPr/>
        </p:nvCxnSpPr>
        <p:spPr>
          <a:xfrm flipV="1">
            <a:off x="5812971" y="1413164"/>
            <a:ext cx="1036273" cy="19356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2FF7976-F609-4EB4-958E-CE26F97D3C31}"/>
              </a:ext>
            </a:extLst>
          </p:cNvPr>
          <p:cNvCxnSpPr>
            <a:cxnSpLocks/>
          </p:cNvCxnSpPr>
          <p:nvPr/>
        </p:nvCxnSpPr>
        <p:spPr>
          <a:xfrm flipV="1">
            <a:off x="5793749" y="2720261"/>
            <a:ext cx="1017051" cy="10394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AF623BF-F16C-41EA-8FBA-B10959D22744}"/>
              </a:ext>
            </a:extLst>
          </p:cNvPr>
          <p:cNvCxnSpPr>
            <a:cxnSpLocks/>
          </p:cNvCxnSpPr>
          <p:nvPr/>
        </p:nvCxnSpPr>
        <p:spPr>
          <a:xfrm>
            <a:off x="5763356" y="4114119"/>
            <a:ext cx="9521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173DA63-B9B2-4143-9396-F52E2C9291CF}"/>
              </a:ext>
            </a:extLst>
          </p:cNvPr>
          <p:cNvCxnSpPr>
            <a:cxnSpLocks/>
          </p:cNvCxnSpPr>
          <p:nvPr/>
        </p:nvCxnSpPr>
        <p:spPr>
          <a:xfrm>
            <a:off x="5735782" y="4468489"/>
            <a:ext cx="1075018" cy="12708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624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86930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Resources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86F2-910E-465F-B61D-F620EDE3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752307"/>
            <a:ext cx="10469192" cy="5183637"/>
          </a:xfrm>
        </p:spPr>
        <p:txBody>
          <a:bodyPr/>
          <a:lstStyle/>
          <a:p>
            <a:r>
              <a:rPr lang="en-GB" sz="2400" b="1" dirty="0"/>
              <a:t>Websites</a:t>
            </a:r>
          </a:p>
          <a:p>
            <a:pPr marL="0" indent="0">
              <a:buNone/>
            </a:pPr>
            <a:r>
              <a:rPr lang="en-GB" sz="2400" b="1" dirty="0"/>
              <a:t>	https://www.freecodecamp.org </a:t>
            </a:r>
          </a:p>
          <a:p>
            <a:pPr marL="0" indent="0">
              <a:buNone/>
            </a:pPr>
            <a:r>
              <a:rPr lang="en-GB" sz="2400" b="1" dirty="0"/>
              <a:t>	https://towardsdatascience.com</a:t>
            </a:r>
          </a:p>
          <a:p>
            <a:pPr marL="0" indent="0">
              <a:buNone/>
            </a:pPr>
            <a:r>
              <a:rPr lang="en-GB" sz="2400" b="1" dirty="0"/>
              <a:t>	https://www.datasciencecentral.com</a:t>
            </a:r>
            <a:r>
              <a:rPr lang="en-GB" dirty="0"/>
              <a:t>/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47A44A-96A3-4ACF-BD46-C89A5DEEC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893" y="3197112"/>
            <a:ext cx="5995890" cy="3373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72800B-46DC-44A2-83CE-4E390E6203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>
            <a:off x="7637564" y="3197112"/>
            <a:ext cx="2763394" cy="33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2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Why Data Science?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A picture containing electronics, circuit, computer&#10;&#10;Description automatically generated">
            <a:extLst>
              <a:ext uri="{FF2B5EF4-FFF2-40B4-BE49-F238E27FC236}">
                <a16:creationId xmlns:a16="http://schemas.microsoft.com/office/drawing/2014/main" id="{21CD41F6-F0E7-4A5A-A317-1EFED6A9C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673" y="1310422"/>
            <a:ext cx="7939368" cy="4627239"/>
          </a:xfrm>
        </p:spPr>
      </p:pic>
    </p:spTree>
    <p:extLst>
      <p:ext uri="{BB962C8B-B14F-4D97-AF65-F5344CB8AC3E}">
        <p14:creationId xmlns:p14="http://schemas.microsoft.com/office/powerpoint/2010/main" val="3352031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Resources (Visualisation)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A7B4F0-A73E-4D48-833D-78AFD9A9D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5843" y="1359461"/>
            <a:ext cx="4317311" cy="23109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AA6E0E-0907-42AB-BC7C-9F48B3A1DAD9}"/>
              </a:ext>
            </a:extLst>
          </p:cNvPr>
          <p:cNvSpPr txBox="1"/>
          <p:nvPr/>
        </p:nvSpPr>
        <p:spPr>
          <a:xfrm>
            <a:off x="1027687" y="1359461"/>
            <a:ext cx="6060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#</a:t>
            </a:r>
            <a:r>
              <a:rPr lang="en-GB" sz="2400" dirty="0" err="1"/>
              <a:t>MakeoverMonday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https://www.makeovermonday.co.uk/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8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Resources (visualisation)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86F2-910E-465F-B61D-F620EDE3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171" y="1132250"/>
            <a:ext cx="5691475" cy="3112766"/>
          </a:xfrm>
        </p:spPr>
        <p:txBody>
          <a:bodyPr/>
          <a:lstStyle/>
          <a:p>
            <a:r>
              <a:rPr lang="en-GB" sz="2400" dirty="0"/>
              <a:t>Books on visualisation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7F3A9-177D-4C11-AE38-CF973880C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6131">
            <a:off x="806429" y="2257678"/>
            <a:ext cx="1772678" cy="2108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096A0A-4BD4-4254-B7F0-6454763D3F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 rot="20683051">
            <a:off x="2686472" y="2350440"/>
            <a:ext cx="2006900" cy="251712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FABAB72-9B1E-4458-9BE0-89863D5BB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90" y="1457510"/>
            <a:ext cx="2371115" cy="23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ED44A-1174-43E4-8EA0-B5191C63798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1000"/>
          </a:blip>
          <a:stretch>
            <a:fillRect/>
          </a:stretch>
        </p:blipFill>
        <p:spPr>
          <a:xfrm>
            <a:off x="6428299" y="3118708"/>
            <a:ext cx="2199686" cy="2199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AFD34E-1F6A-4EFC-A8EF-045C3EB1DD0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3000"/>
          </a:blip>
          <a:stretch>
            <a:fillRect/>
          </a:stretch>
        </p:blipFill>
        <p:spPr>
          <a:xfrm rot="5400000">
            <a:off x="8932708" y="1829173"/>
            <a:ext cx="2058332" cy="2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26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Resources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86F2-910E-465F-B61D-F620EDE3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29" y="1221645"/>
            <a:ext cx="10469192" cy="5183637"/>
          </a:xfrm>
        </p:spPr>
        <p:txBody>
          <a:bodyPr/>
          <a:lstStyle/>
          <a:p>
            <a:r>
              <a:rPr lang="en-GB" sz="2800" b="1" dirty="0"/>
              <a:t>Tech company free resources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	All of the large tech companies offer free training in 	data science topics: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800" dirty="0"/>
              <a:t>	Google Digital Garage; Google Cloud Training</a:t>
            </a:r>
          </a:p>
          <a:p>
            <a:r>
              <a:rPr lang="en-GB" sz="2800" dirty="0"/>
              <a:t>	IBM Data Science Professional Certificate</a:t>
            </a:r>
          </a:p>
          <a:p>
            <a:r>
              <a:rPr lang="en-GB" sz="2800" dirty="0"/>
              <a:t>	AWS Training – Data Scientist Path</a:t>
            </a:r>
          </a:p>
          <a:p>
            <a:r>
              <a:rPr lang="en-GB" sz="2800" dirty="0"/>
              <a:t>	Microsoft Professional Program in Data Science</a:t>
            </a:r>
          </a:p>
          <a:p>
            <a:r>
              <a:rPr lang="en-GB" sz="2800" dirty="0"/>
              <a:t>	Tableau – free tools, webinars, tutorials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851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Resources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FE7A3D-7487-462F-9ED0-F6D1A6AE9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062842"/>
            <a:ext cx="9493209" cy="578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69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Resources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86F2-910E-465F-B61D-F620EDE3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29" y="1221645"/>
            <a:ext cx="10469192" cy="5183637"/>
          </a:xfrm>
        </p:spPr>
        <p:txBody>
          <a:bodyPr/>
          <a:lstStyle/>
          <a:p>
            <a:r>
              <a:rPr lang="en-GB" sz="2800" dirty="0"/>
              <a:t>MOOCs</a:t>
            </a:r>
          </a:p>
          <a:p>
            <a:pPr marL="0" indent="0">
              <a:buNone/>
            </a:pPr>
            <a:r>
              <a:rPr lang="en-GB" sz="2800" dirty="0"/>
              <a:t>	A useful source of additional training can be found in: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	Udemy												Coursera	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5E4D4-551E-4270-8E8A-315D24BAD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751" y="3896820"/>
            <a:ext cx="4866435" cy="2961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0BBC3C-8839-4B60-9528-F999B198F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069" y="3888088"/>
            <a:ext cx="5547042" cy="296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02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Resources (CPD for lecturers)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86F2-910E-465F-B61D-F620EDE3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970792"/>
            <a:ext cx="11054972" cy="5183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/>
              <a:t>ScotlandIS</a:t>
            </a:r>
            <a:r>
              <a:rPr lang="en-GB" sz="2800" dirty="0"/>
              <a:t> training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b="1" dirty="0"/>
              <a:t>Event title:   </a:t>
            </a:r>
            <a:r>
              <a:rPr lang="en-GB" dirty="0"/>
              <a:t>Industry Current Practice on Data Science Wednesday 18</a:t>
            </a:r>
            <a:r>
              <a:rPr lang="en-GB" baseline="30000" dirty="0"/>
              <a:t>th</a:t>
            </a:r>
            <a:r>
              <a:rPr lang="en-GB" dirty="0"/>
              <a:t> March 1:00-4:00pm </a:t>
            </a:r>
          </a:p>
          <a:p>
            <a:pPr marL="0" indent="0">
              <a:buNone/>
            </a:pPr>
            <a:r>
              <a:rPr lang="en-GB" dirty="0"/>
              <a:t>Aggreko, City Park 368 Alexandra Parade, Glasgow </a:t>
            </a:r>
          </a:p>
          <a:p>
            <a:pPr marL="0" indent="0">
              <a:buNone/>
            </a:pPr>
            <a:r>
              <a:rPr lang="en-GB" b="1" dirty="0"/>
              <a:t>Speakers: </a:t>
            </a:r>
            <a:r>
              <a:rPr lang="en-GB" dirty="0"/>
              <a:t>Elizabeth Hollinger, Head of Analytics &amp; BI</a:t>
            </a:r>
            <a:r>
              <a:rPr lang="en-GB" b="1" dirty="0"/>
              <a:t> </a:t>
            </a:r>
            <a:r>
              <a:rPr lang="en-GB" dirty="0"/>
              <a:t>at Aggreko; academic speaker tbc</a:t>
            </a:r>
          </a:p>
          <a:p>
            <a:pPr marL="0" indent="0">
              <a:buNone/>
            </a:pPr>
            <a:r>
              <a:rPr lang="en-GB" b="1" dirty="0"/>
              <a:t>What this will cover:</a:t>
            </a:r>
            <a:endParaRPr lang="en-GB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/>
              <a:t>how data science is applied within Aggreko, through illustrative examples;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/>
              <a:t>opportunity to hear how university colleagues are delivering data science at undergraduate level, and include a site visit.</a:t>
            </a:r>
          </a:p>
          <a:p>
            <a:pPr marL="0" indent="0">
              <a:buNone/>
            </a:pPr>
            <a:r>
              <a:rPr lang="en-GB" dirty="0"/>
              <a:t>To register your interest for this event, please email </a:t>
            </a:r>
            <a:r>
              <a:rPr lang="en-GB" u="sng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Lesley.broadwood@scotlandis.com</a:t>
            </a: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88174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Resources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86F2-910E-465F-B61D-F620EDE3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29" y="1221645"/>
            <a:ext cx="10469192" cy="5183637"/>
          </a:xfrm>
        </p:spPr>
        <p:txBody>
          <a:bodyPr>
            <a:normAutofit/>
          </a:bodyPr>
          <a:lstStyle/>
          <a:p>
            <a:r>
              <a:rPr lang="en-GB" sz="2800" dirty="0"/>
              <a:t>Datasets</a:t>
            </a:r>
          </a:p>
          <a:p>
            <a:endParaRPr lang="en-GB" sz="2800" dirty="0"/>
          </a:p>
          <a:p>
            <a:r>
              <a:rPr lang="en-GB" sz="2400" dirty="0"/>
              <a:t>Kaggle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u="sng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https://www.kaggle.com/datasets</a:t>
            </a:r>
            <a:r>
              <a:rPr lang="en-GB" dirty="0">
                <a:solidFill>
                  <a:srgbClr val="FFFF00"/>
                </a:solidFill>
              </a:rPr>
              <a:t>  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sz="2400" dirty="0"/>
              <a:t>UCL ML Repository </a:t>
            </a:r>
            <a:r>
              <a:rPr lang="en-GB" u="sng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https://archive.ics.uci.edu/ml/index.php</a:t>
            </a:r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sz="2400" dirty="0"/>
              <a:t>Google Open Data </a:t>
            </a:r>
            <a:r>
              <a:rPr lang="en-GB" u="sng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https://cloud.google.com/public-datasets/</a:t>
            </a:r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sz="2400" dirty="0"/>
              <a:t>Open source community </a:t>
            </a:r>
            <a:r>
              <a:rPr lang="en-GB" u="sng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https://www.freecodecamp.org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05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Resources (Analytics &amp; Visualisation)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86F2-910E-465F-B61D-F620EDE3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29" y="1221645"/>
            <a:ext cx="10469192" cy="518363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TOOLS - FREE!</a:t>
            </a:r>
          </a:p>
          <a:p>
            <a:endParaRPr lang="en-GB" dirty="0"/>
          </a:p>
          <a:p>
            <a:r>
              <a:rPr lang="en-GB" sz="2800" dirty="0"/>
              <a:t>EXCEL (with institutional O365 subscription)</a:t>
            </a:r>
          </a:p>
          <a:p>
            <a:r>
              <a:rPr lang="en-GB" sz="2800" dirty="0"/>
              <a:t>Tableau Public</a:t>
            </a:r>
          </a:p>
          <a:p>
            <a:r>
              <a:rPr lang="en-GB" sz="2800" dirty="0"/>
              <a:t>Google Charts &amp; Google Data Studio</a:t>
            </a:r>
          </a:p>
          <a:p>
            <a:r>
              <a:rPr lang="en-GB" sz="2800" dirty="0" err="1"/>
              <a:t>Datawrapper</a:t>
            </a:r>
            <a:r>
              <a:rPr lang="en-GB" sz="2800" dirty="0"/>
              <a:t> (web based) </a:t>
            </a:r>
          </a:p>
          <a:p>
            <a:r>
              <a:rPr lang="en-GB" sz="2800" dirty="0" err="1"/>
              <a:t>Trifacta</a:t>
            </a:r>
            <a:endParaRPr lang="en-GB" sz="2800" dirty="0"/>
          </a:p>
          <a:p>
            <a:r>
              <a:rPr lang="en-GB" sz="2800" dirty="0"/>
              <a:t>KNIME</a:t>
            </a:r>
          </a:p>
          <a:p>
            <a:r>
              <a:rPr lang="en-GB" sz="2800" dirty="0"/>
              <a:t>Orange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607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Resources (Data modelling; Machine learning)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86F2-910E-465F-B61D-F620EDE3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29" y="1221645"/>
            <a:ext cx="10469192" cy="5183637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TOOLS - WORKBENCHES</a:t>
            </a:r>
          </a:p>
          <a:p>
            <a:endParaRPr lang="en-GB" dirty="0"/>
          </a:p>
          <a:p>
            <a:r>
              <a:rPr lang="en-GB" sz="2400" dirty="0"/>
              <a:t>Weka 		</a:t>
            </a:r>
            <a:r>
              <a:rPr lang="en-GB" sz="2400" dirty="0">
                <a:solidFill>
                  <a:srgbClr val="FFFF00"/>
                </a:solidFill>
              </a:rPr>
              <a:t>https://www.cs.waikato.ac.nz/ml/weka/</a:t>
            </a:r>
          </a:p>
          <a:p>
            <a:endParaRPr lang="en-GB" sz="2400" dirty="0"/>
          </a:p>
          <a:p>
            <a:r>
              <a:rPr lang="en-GB" sz="2400" dirty="0"/>
              <a:t>IBM Watson Studio Desktop</a:t>
            </a:r>
          </a:p>
          <a:p>
            <a:endParaRPr lang="en-GB" sz="2400" dirty="0"/>
          </a:p>
          <a:p>
            <a:r>
              <a:rPr lang="en-GB" sz="2400" dirty="0"/>
              <a:t>Amazon </a:t>
            </a:r>
            <a:r>
              <a:rPr lang="en-GB" sz="2400" dirty="0" err="1"/>
              <a:t>SageMaker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Microsoft Azure Machine </a:t>
            </a:r>
          </a:p>
          <a:p>
            <a:pPr marL="0" indent="0">
              <a:buNone/>
            </a:pPr>
            <a:r>
              <a:rPr lang="en-GB" sz="2400" dirty="0"/>
              <a:t>	Learning Studio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FE5F6-8B2B-436A-94C7-B72DF515E3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3000"/>
          </a:blip>
          <a:stretch>
            <a:fillRect/>
          </a:stretch>
        </p:blipFill>
        <p:spPr>
          <a:xfrm>
            <a:off x="8916881" y="1221645"/>
            <a:ext cx="2848940" cy="1274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DEC10E-B10E-4B2C-BD6F-9FBC2B5892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6433170" y="2761499"/>
            <a:ext cx="5332651" cy="1897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F0CFCD-22DB-41CE-A76A-A89D2AC43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187" y="5012695"/>
            <a:ext cx="5858634" cy="14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87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Resources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86F2-910E-465F-B61D-F620EDE3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29" y="1221645"/>
            <a:ext cx="10469192" cy="5183637"/>
          </a:xfrm>
        </p:spPr>
        <p:txBody>
          <a:bodyPr/>
          <a:lstStyle/>
          <a:p>
            <a:r>
              <a:rPr lang="en-GB" sz="2400" dirty="0"/>
              <a:t>Edinburgh University (EDINA)  	</a:t>
            </a:r>
            <a:r>
              <a:rPr lang="en-GB" sz="2400" dirty="0">
                <a:solidFill>
                  <a:srgbClr val="FFFF00"/>
                </a:solidFill>
              </a:rPr>
              <a:t>https://noteable.edina.ac.uk/</a:t>
            </a:r>
            <a:endParaRPr lang="en-GB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4D6970-31FE-4821-B237-EBD5815BB6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16790" y="3058788"/>
            <a:ext cx="6226678" cy="3276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BEEFDD-6F70-407F-87B9-915EC6B60D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6643468" y="3119265"/>
            <a:ext cx="5446073" cy="321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9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Scottish Government – AI strategy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9F3B78E-60A9-4BC2-BF3D-729F7E910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904" y="1222375"/>
            <a:ext cx="5862654" cy="5183188"/>
          </a:xfrm>
        </p:spPr>
      </p:pic>
    </p:spTree>
    <p:extLst>
      <p:ext uri="{BB962C8B-B14F-4D97-AF65-F5344CB8AC3E}">
        <p14:creationId xmlns:p14="http://schemas.microsoft.com/office/powerpoint/2010/main" val="2771239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At last!  A wee bit 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86F2-910E-465F-B61D-F620EDE3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29" y="1221645"/>
            <a:ext cx="10469192" cy="518363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2800" dirty="0"/>
              <a:t>4.0422,-4.391,4.7466,1.137,0</a:t>
            </a:r>
          </a:p>
          <a:p>
            <a:pPr marL="0" indent="0">
              <a:buNone/>
            </a:pPr>
            <a:r>
              <a:rPr lang="en-GB" sz="2800" dirty="0"/>
              <a:t>2.2546,8.0992,-0.24877,-3.2698,0</a:t>
            </a:r>
          </a:p>
          <a:p>
            <a:pPr marL="0" indent="0">
              <a:buNone/>
            </a:pPr>
            <a:r>
              <a:rPr lang="en-GB" sz="2800" dirty="0"/>
              <a:t>0.38478,6.5989,-0.3336,-0.56466,0</a:t>
            </a:r>
          </a:p>
          <a:p>
            <a:pPr marL="0" indent="0">
              <a:buNone/>
            </a:pPr>
            <a:r>
              <a:rPr lang="en-GB" sz="2800" dirty="0"/>
              <a:t>3.1541,-5.1711,6.5991,0.57455,0</a:t>
            </a:r>
          </a:p>
          <a:p>
            <a:pPr marL="0" indent="0">
              <a:buNone/>
            </a:pPr>
            <a:r>
              <a:rPr lang="en-GB" sz="2800" dirty="0"/>
              <a:t>2.3969,0.23589,4.8477,1.437,0</a:t>
            </a:r>
          </a:p>
          <a:p>
            <a:pPr marL="0" indent="0">
              <a:buNone/>
            </a:pPr>
            <a:r>
              <a:rPr lang="en-GB" sz="2800" dirty="0"/>
              <a:t>4.7114,2.0755,-0.2702,1.2379,0</a:t>
            </a:r>
          </a:p>
          <a:p>
            <a:pPr marL="0" indent="0">
              <a:buNone/>
            </a:pPr>
            <a:r>
              <a:rPr lang="en-GB" sz="2800" dirty="0"/>
              <a:t>4.0127,10.1477,-3.9366,-4.0728,0</a:t>
            </a:r>
          </a:p>
          <a:p>
            <a:pPr marL="0" indent="0">
              <a:buNone/>
            </a:pPr>
            <a:r>
              <a:rPr lang="en-GB" sz="2800" dirty="0"/>
              <a:t>2.6606,3.1681,1.9619,0.18662,0</a:t>
            </a:r>
          </a:p>
          <a:p>
            <a:pPr marL="0" indent="0">
              <a:buNone/>
            </a:pPr>
            <a:r>
              <a:rPr lang="en-GB" sz="2800" dirty="0"/>
              <a:t>3.931,1.8541,-0.023425,1.2314,0</a:t>
            </a:r>
          </a:p>
          <a:p>
            <a:pPr marL="0" indent="0">
              <a:buNone/>
            </a:pPr>
            <a:r>
              <a:rPr lang="en-GB" sz="2800" dirty="0"/>
              <a:t>0.01727,8.693,1.3989,-3.9668,0</a:t>
            </a:r>
          </a:p>
          <a:p>
            <a:pPr marL="0" indent="0">
              <a:buNone/>
            </a:pPr>
            <a:r>
              <a:rPr lang="en-GB" sz="2800" dirty="0"/>
              <a:t>3.2414,0.40971,1.4015,1.1952,0</a:t>
            </a:r>
          </a:p>
          <a:p>
            <a:pPr marL="0" indent="0">
              <a:buNone/>
            </a:pPr>
            <a:r>
              <a:rPr lang="en-GB" sz="2800" dirty="0"/>
              <a:t>2.2504,3.5757,0.35273,0.2836,0</a:t>
            </a:r>
          </a:p>
          <a:p>
            <a:pPr marL="0" indent="0">
              <a:buNone/>
            </a:pPr>
            <a:r>
              <a:rPr lang="en-GB" sz="2800" dirty="0"/>
              <a:t>-1.3971,3.3191,-1.3927,-1.9948,1</a:t>
            </a:r>
          </a:p>
          <a:p>
            <a:pPr marL="0" indent="0">
              <a:buNone/>
            </a:pPr>
            <a:r>
              <a:rPr lang="en-GB" sz="2800" dirty="0"/>
              <a:t>0.39012,-0.14279,-0.031994,0.35084,1</a:t>
            </a:r>
          </a:p>
          <a:p>
            <a:pPr marL="0" indent="0">
              <a:buNone/>
            </a:pPr>
            <a:r>
              <a:rPr lang="en-GB" sz="2800" dirty="0"/>
              <a:t>-1.6677,-7.1535,7.8929,0.96765,1</a:t>
            </a:r>
          </a:p>
          <a:p>
            <a:pPr marL="0" indent="0">
              <a:buNone/>
            </a:pPr>
            <a:r>
              <a:rPr lang="en-GB" sz="2800" dirty="0"/>
              <a:t>-3.8483,-12.8047,15.6824,-1.281,1</a:t>
            </a:r>
          </a:p>
          <a:p>
            <a:pPr marL="0" indent="0">
              <a:buNone/>
            </a:pPr>
            <a:r>
              <a:rPr lang="en-GB" sz="2800" dirty="0"/>
              <a:t>-3.5681,-8.213,10.083,0.96765,1</a:t>
            </a:r>
          </a:p>
          <a:p>
            <a:pPr marL="0" indent="0">
              <a:buNone/>
            </a:pPr>
            <a:r>
              <a:rPr lang="en-GB" sz="2800" dirty="0"/>
              <a:t>-2.2804,-0.30626,1.3347,1.3763,1</a:t>
            </a:r>
          </a:p>
          <a:p>
            <a:pPr marL="0" indent="0">
              <a:buNone/>
            </a:pPr>
            <a:r>
              <a:rPr lang="en-GB" sz="2800" dirty="0"/>
              <a:t>-1.7582,2.7397,-2.5323,-2.234,1</a:t>
            </a:r>
          </a:p>
          <a:p>
            <a:pPr marL="0" indent="0">
              <a:buNone/>
            </a:pPr>
            <a:r>
              <a:rPr lang="en-GB" sz="2800" dirty="0"/>
              <a:t>-0.89409,3.1991,-1.8219,-2.9452,1</a:t>
            </a:r>
          </a:p>
          <a:p>
            <a:pPr marL="0" indent="0">
              <a:buNone/>
            </a:pPr>
            <a:r>
              <a:rPr lang="en-GB" sz="2800" dirty="0"/>
              <a:t>0.3434,0.12415,-0.28733,0.14654,1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867FD-41C2-46E4-9A07-45EF6FFB76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>
            <a:off x="4472108" y="1221645"/>
            <a:ext cx="6913463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68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3200" b="1" dirty="0">
                <a:solidFill>
                  <a:srgbClr val="FFFF00"/>
                </a:solidFill>
              </a:rPr>
              <a:t>Your turn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86F2-910E-465F-B61D-F620EDE3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29" y="1221645"/>
            <a:ext cx="10469192" cy="51836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FFFF00"/>
                </a:solidFill>
              </a:rPr>
              <a:t>Working in 2s or 3s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FF00"/>
                </a:solidFill>
              </a:rPr>
              <a:t>Cover up the test data handout.  Use the training data to:	</a:t>
            </a:r>
          </a:p>
          <a:p>
            <a:pPr marL="0" indent="0">
              <a:buNone/>
            </a:pPr>
            <a:endParaRPr lang="en-GB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FFFF00"/>
                </a:solidFill>
              </a:rPr>
              <a:t>Use the ruler to draw what you think is the ‘best’ line to use as a decision rule for suspect banknotes based on the given measures</a:t>
            </a:r>
          </a:p>
          <a:p>
            <a:pPr marL="0" indent="0">
              <a:buNone/>
            </a:pPr>
            <a:endParaRPr lang="en-GB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FFFF00"/>
                </a:solidFill>
              </a:rPr>
              <a:t>Count the misclassified banknotes in each category and complete the confusion matrix (on handout)</a:t>
            </a:r>
          </a:p>
          <a:p>
            <a:pPr marL="0" indent="0">
              <a:buNone/>
            </a:pPr>
            <a:endParaRPr lang="en-GB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FFFF00"/>
                </a:solidFill>
              </a:rPr>
              <a:t>Then transfer the line you have drawn to the test set of data and again compute the confusion  matrix</a:t>
            </a:r>
          </a:p>
        </p:txBody>
      </p:sp>
    </p:spTree>
    <p:extLst>
      <p:ext uri="{BB962C8B-B14F-4D97-AF65-F5344CB8AC3E}">
        <p14:creationId xmlns:p14="http://schemas.microsoft.com/office/powerpoint/2010/main" val="486359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B728DE-9E35-42A8-9EA9-F3A94404D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539" y="1849821"/>
            <a:ext cx="8734518" cy="38993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98021F-8908-4CA3-BE89-EA50D295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25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98021F-8908-4CA3-BE89-EA50D295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Thanks for your participation!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7EA75-5F1D-4D81-B252-65E3E3813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800" b="1" dirty="0"/>
              <a:t>This </a:t>
            </a:r>
            <a:r>
              <a:rPr lang="en-GB" sz="2800" b="1" dirty="0" err="1"/>
              <a:t>Slidedeck</a:t>
            </a:r>
            <a:r>
              <a:rPr lang="en-GB" sz="2800" b="1" dirty="0"/>
              <a:t> will be hosted by SQA and made available to all conference attendees</a:t>
            </a:r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r>
              <a:rPr lang="en-GB" sz="2800" b="1" dirty="0"/>
              <a:t>The banknote dataset can be found on Kaggle</a:t>
            </a:r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r>
              <a:rPr lang="en-GB" sz="2800" b="1" dirty="0"/>
              <a:t>Follow-up questions?</a:t>
            </a:r>
          </a:p>
          <a:p>
            <a:pPr marL="0" indent="0" algn="ctr">
              <a:buNone/>
            </a:pPr>
            <a:r>
              <a:rPr lang="en-GB" sz="2800" b="1" dirty="0"/>
              <a:t>DM me: @waltatek</a:t>
            </a:r>
          </a:p>
          <a:p>
            <a:pPr marL="0" indent="0" algn="ctr">
              <a:buNone/>
            </a:pPr>
            <a:r>
              <a:rPr lang="en-GB" sz="2800" b="1" dirty="0"/>
              <a:t>Email me: waltatek@gmail.com</a:t>
            </a:r>
          </a:p>
        </p:txBody>
      </p:sp>
    </p:spTree>
    <p:extLst>
      <p:ext uri="{BB962C8B-B14F-4D97-AF65-F5344CB8AC3E}">
        <p14:creationId xmlns:p14="http://schemas.microsoft.com/office/powerpoint/2010/main" val="285793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400" dirty="0">
                <a:solidFill>
                  <a:srgbClr val="FFFF00"/>
                </a:solidFill>
              </a:rPr>
              <a:t>Why Data Science?</a:t>
            </a:r>
            <a:endParaRPr lang="en-GB" sz="3600" dirty="0">
              <a:solidFill>
                <a:srgbClr val="FFFF00"/>
              </a:solidFill>
            </a:endParaRP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172F73-F87C-4F22-A428-97A176956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181" y="1127446"/>
            <a:ext cx="6009102" cy="5277836"/>
          </a:xfrm>
        </p:spPr>
      </p:pic>
    </p:spTree>
    <p:extLst>
      <p:ext uri="{BB962C8B-B14F-4D97-AF65-F5344CB8AC3E}">
        <p14:creationId xmlns:p14="http://schemas.microsoft.com/office/powerpoint/2010/main" val="226517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400" dirty="0">
                <a:solidFill>
                  <a:srgbClr val="FFFF00"/>
                </a:solidFill>
              </a:rPr>
              <a:t>Why Data Science?</a:t>
            </a:r>
            <a:endParaRPr lang="en-GB" sz="3600" dirty="0">
              <a:solidFill>
                <a:srgbClr val="FFFF00"/>
              </a:solidFill>
            </a:endParaRP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172F73-F87C-4F22-A428-97A176956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9000"/>
          </a:blip>
          <a:stretch>
            <a:fillRect/>
          </a:stretch>
        </p:blipFill>
        <p:spPr>
          <a:xfrm>
            <a:off x="522327" y="1277680"/>
            <a:ext cx="4406515" cy="3870273"/>
          </a:xfrm>
        </p:spPr>
      </p:pic>
      <p:pic>
        <p:nvPicPr>
          <p:cNvPr id="10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4C881D-3C1E-43F5-9E6A-3CDBDC07B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524" y="1761274"/>
            <a:ext cx="7129925" cy="459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0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What content would you expect in NPA Data Science?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E3CB65-89A1-4D99-893B-0F87203D7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844" y="1540185"/>
            <a:ext cx="6828312" cy="40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What’s in a data science course?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837FEC-69E7-4F5B-B6D7-5B6A77D2C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6723" y="1644733"/>
            <a:ext cx="5218544" cy="463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1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400" dirty="0">
                <a:solidFill>
                  <a:srgbClr val="FFFF00"/>
                </a:solidFill>
              </a:rPr>
              <a:t>What’s in a data science course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86F2-910E-465F-B61D-F620EDE3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29" y="1221645"/>
            <a:ext cx="10469192" cy="5183637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CB607-2D25-443F-B578-FC53C50975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916379" y="1323026"/>
            <a:ext cx="4153646" cy="3688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F1881-EAC9-4AB5-B927-348293D12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951" y="1455492"/>
            <a:ext cx="5194242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BE8-5699-42AB-AAF6-08098A34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124"/>
          </a:xfrm>
        </p:spPr>
        <p:txBody>
          <a:bodyPr/>
          <a:lstStyle/>
          <a:p>
            <a:r>
              <a:rPr lang="en-GB" sz="2400" dirty="0">
                <a:solidFill>
                  <a:srgbClr val="FFFF00"/>
                </a:solidFill>
              </a:rPr>
              <a:t>QDT dilemmas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86F2-910E-465F-B61D-F620EDE3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29" y="1221645"/>
            <a:ext cx="10469192" cy="518363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E175C7A-243C-4C04-A6CD-C0ECD37E3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25" y="1129888"/>
            <a:ext cx="4146962" cy="23286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35D66F-52DE-470B-817B-C704C7EB7BD3}"/>
              </a:ext>
            </a:extLst>
          </p:cNvPr>
          <p:cNvSpPr txBox="1"/>
          <p:nvPr/>
        </p:nvSpPr>
        <p:spPr>
          <a:xfrm>
            <a:off x="5260769" y="3592286"/>
            <a:ext cx="119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4311D4-FDFC-4103-BBE2-0AEF1F35A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025" y="3743106"/>
            <a:ext cx="51816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5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6889D32F4EA64DBE11090910777AB4" ma:contentTypeVersion="12" ma:contentTypeDescription="Create a new document." ma:contentTypeScope="" ma:versionID="c4473a39d41997686d0f29e102e4510a">
  <xsd:schema xmlns:xsd="http://www.w3.org/2001/XMLSchema" xmlns:xs="http://www.w3.org/2001/XMLSchema" xmlns:p="http://schemas.microsoft.com/office/2006/metadata/properties" xmlns:ns3="b6b617b9-9ca4-4468-ace0-a97d5ac4c514" xmlns:ns4="39cf1884-e5ca-483b-bc7d-8dd3faa2e70f" targetNamespace="http://schemas.microsoft.com/office/2006/metadata/properties" ma:root="true" ma:fieldsID="0f8e88f287e9746530ba46fffb96a5ba" ns3:_="" ns4:_="">
    <xsd:import namespace="b6b617b9-9ca4-4468-ace0-a97d5ac4c514"/>
    <xsd:import namespace="39cf1884-e5ca-483b-bc7d-8dd3faa2e7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617b9-9ca4-4468-ace0-a97d5ac4c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f1884-e5ca-483b-bc7d-8dd3faa2e7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0C0B61-A4CC-4022-A731-42B42986F4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28B45C-D79E-4B21-8FEC-7991A5D06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617b9-9ca4-4468-ace0-a97d5ac4c514"/>
    <ds:schemaRef ds:uri="39cf1884-e5ca-483b-bc7d-8dd3faa2e7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970328-4E97-4A3E-B9A4-1D0AE748672D}">
  <ds:schemaRefs>
    <ds:schemaRef ds:uri="b6b617b9-9ca4-4468-ace0-a97d5ac4c514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39cf1884-e5ca-483b-bc7d-8dd3faa2e70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{C2890ED7-1EFC-4466-8686-9DD7DABA738F}tf02836342</Template>
  <TotalTime>508</TotalTime>
  <Words>1232</Words>
  <Application>Microsoft Office PowerPoint</Application>
  <PresentationFormat>Widescreen</PresentationFormat>
  <Paragraphs>278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Computing Conference  2020</vt:lpstr>
      <vt:lpstr>Why Data Science?</vt:lpstr>
      <vt:lpstr>Scottish Government – AI strategy</vt:lpstr>
      <vt:lpstr>Why Data Science?</vt:lpstr>
      <vt:lpstr>Why Data Science?</vt:lpstr>
      <vt:lpstr>What content would you expect in NPA Data Science?</vt:lpstr>
      <vt:lpstr>What’s in a data science course?</vt:lpstr>
      <vt:lpstr>What’s in a data science course</vt:lpstr>
      <vt:lpstr>QDT dilemmas</vt:lpstr>
      <vt:lpstr>QDT dilemmas</vt:lpstr>
      <vt:lpstr>What do we mean by fun?</vt:lpstr>
      <vt:lpstr>What do we mean by structure?</vt:lpstr>
      <vt:lpstr>Data Citizenship</vt:lpstr>
      <vt:lpstr>Data Science</vt:lpstr>
      <vt:lpstr>Machine Learning (Option)</vt:lpstr>
      <vt:lpstr>Assessment</vt:lpstr>
      <vt:lpstr>Assessment </vt:lpstr>
      <vt:lpstr>Choice of optional unit</vt:lpstr>
      <vt:lpstr>Resources</vt:lpstr>
      <vt:lpstr>Resources (Visualisation)</vt:lpstr>
      <vt:lpstr>Resources (visualisation)</vt:lpstr>
      <vt:lpstr>Resources</vt:lpstr>
      <vt:lpstr>Resources</vt:lpstr>
      <vt:lpstr>Resources</vt:lpstr>
      <vt:lpstr>Resources (CPD for lecturers)</vt:lpstr>
      <vt:lpstr>Resources</vt:lpstr>
      <vt:lpstr>Resources (Analytics &amp; Visualisation)</vt:lpstr>
      <vt:lpstr>Resources (Data modelling; Machine learning)</vt:lpstr>
      <vt:lpstr>Resources</vt:lpstr>
      <vt:lpstr>At last!  A wee bit of practice</vt:lpstr>
      <vt:lpstr>Your turn</vt:lpstr>
      <vt:lpstr>PowerPoint Presentation</vt:lpstr>
      <vt:lpstr>Thanks for your participation!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Heads of Computing Conference</dc:title>
  <dc:creator>Walter Patterson</dc:creator>
  <cp:lastModifiedBy>Rowan Thomson</cp:lastModifiedBy>
  <cp:revision>10</cp:revision>
  <dcterms:created xsi:type="dcterms:W3CDTF">2020-01-31T09:33:02Z</dcterms:created>
  <dcterms:modified xsi:type="dcterms:W3CDTF">2020-02-06T12:38:42Z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0x010100BA6889D32F4EA64DBE11090910777AB4</vt:lpwstr>
  </property>
</Properties>
</file>